
<file path=[Content_Types].xml><?xml version="1.0" encoding="utf-8"?>
<Types xmlns="http://schemas.openxmlformats.org/package/2006/content-types">
  <Default Extension="vml" ContentType="application/vnd.openxmlformats-officedocument.vmlDrawing"/>
  <Default Extension="bin" ContentType="application/vnd.openxmlformats-officedocument.oleObject"/>
  <Default Extension="png" ContentType="image/png"/>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ink/ink1.xml" ContentType="application/inkml+xml"/>
  <Override PartName="/ppt/ink/ink2.xml" ContentType="application/inkml+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56" r:id="rId3"/>
    <p:sldId id="257" r:id="rId5"/>
    <p:sldId id="258" r:id="rId6"/>
    <p:sldId id="259" r:id="rId7"/>
    <p:sldId id="261" r:id="rId8"/>
    <p:sldId id="262" r:id="rId9"/>
    <p:sldId id="263" r:id="rId10"/>
    <p:sldId id="264" r:id="rId11"/>
    <p:sldId id="434" r:id="rId12"/>
    <p:sldId id="437" r:id="rId13"/>
    <p:sldId id="440" r:id="rId14"/>
    <p:sldId id="438" r:id="rId15"/>
    <p:sldId id="441" r:id="rId16"/>
    <p:sldId id="439" r:id="rId17"/>
    <p:sldId id="407" r:id="rId18"/>
    <p:sldId id="408" r:id="rId19"/>
    <p:sldId id="409" r:id="rId20"/>
    <p:sldId id="265" r:id="rId21"/>
    <p:sldId id="266" r:id="rId22"/>
    <p:sldId id="267" r:id="rId23"/>
    <p:sldId id="268" r:id="rId24"/>
    <p:sldId id="269" r:id="rId25"/>
    <p:sldId id="270" r:id="rId26"/>
    <p:sldId id="271" r:id="rId27"/>
    <p:sldId id="272" r:id="rId28"/>
    <p:sldId id="273" r:id="rId29"/>
    <p:sldId id="274" r:id="rId30"/>
    <p:sldId id="275" r:id="rId31"/>
    <p:sldId id="276" r:id="rId32"/>
    <p:sldId id="277" r:id="rId33"/>
    <p:sldId id="278" r:id="rId34"/>
    <p:sldId id="279" r:id="rId35"/>
    <p:sldId id="280" r:id="rId36"/>
    <p:sldId id="281" r:id="rId37"/>
    <p:sldId id="282" r:id="rId38"/>
    <p:sldId id="283" r:id="rId39"/>
    <p:sldId id="284" r:id="rId40"/>
    <p:sldId id="285" r:id="rId41"/>
    <p:sldId id="286" r:id="rId42"/>
    <p:sldId id="287" r:id="rId43"/>
    <p:sldId id="288" r:id="rId44"/>
    <p:sldId id="289" r:id="rId45"/>
    <p:sldId id="290" r:id="rId46"/>
    <p:sldId id="291" r:id="rId47"/>
    <p:sldId id="292" r:id="rId48"/>
    <p:sldId id="293" r:id="rId49"/>
    <p:sldId id="294" r:id="rId50"/>
    <p:sldId id="295" r:id="rId51"/>
    <p:sldId id="296" r:id="rId52"/>
    <p:sldId id="297" r:id="rId53"/>
    <p:sldId id="298" r:id="rId54"/>
  </p:sldIdLst>
  <p:sldSz cx="9144000" cy="6858000" type="screen4x3"/>
  <p:notesSz cx="6858000" cy="9144000"/>
  <p:defaultTex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4572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Calibri"/>
        <a:ea typeface="Calibri"/>
        <a:cs typeface="Calibri"/>
        <a:sym typeface="Calibri"/>
      </a:defRPr>
    </a:lvl1pPr>
    <a:lvl2pPr marL="0" marR="0" indent="457200" algn="l" defTabSz="4572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Calibri"/>
        <a:ea typeface="Calibri"/>
        <a:cs typeface="Calibri"/>
        <a:sym typeface="Calibri"/>
      </a:defRPr>
    </a:lvl2pPr>
    <a:lvl3pPr marL="0" marR="0" indent="914400" algn="l" defTabSz="4572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Calibri"/>
        <a:ea typeface="Calibri"/>
        <a:cs typeface="Calibri"/>
        <a:sym typeface="Calibri"/>
      </a:defRPr>
    </a:lvl3pPr>
    <a:lvl4pPr marL="0" marR="0" indent="1371600" algn="l" defTabSz="4572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Calibri"/>
        <a:ea typeface="Calibri"/>
        <a:cs typeface="Calibri"/>
        <a:sym typeface="Calibri"/>
      </a:defRPr>
    </a:lvl4pPr>
    <a:lvl5pPr marL="0" marR="0" indent="1828800" algn="l" defTabSz="4572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Calibri"/>
        <a:ea typeface="Calibri"/>
        <a:cs typeface="Calibri"/>
        <a:sym typeface="Calibri"/>
      </a:defRPr>
    </a:lvl5pPr>
    <a:lvl6pPr marL="0" marR="0" indent="2286000" algn="l" defTabSz="4572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Calibri"/>
        <a:ea typeface="Calibri"/>
        <a:cs typeface="Calibri"/>
        <a:sym typeface="Calibri"/>
      </a:defRPr>
    </a:lvl6pPr>
    <a:lvl7pPr marL="0" marR="0" indent="2743200" algn="l" defTabSz="4572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Calibri"/>
        <a:ea typeface="Calibri"/>
        <a:cs typeface="Calibri"/>
        <a:sym typeface="Calibri"/>
      </a:defRPr>
    </a:lvl7pPr>
    <a:lvl8pPr marL="0" marR="0" indent="3200400" algn="l" defTabSz="4572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Calibri"/>
        <a:ea typeface="Calibri"/>
        <a:cs typeface="Calibri"/>
        <a:sym typeface="Calibri"/>
      </a:defRPr>
    </a:lvl8pPr>
    <a:lvl9pPr marL="0" marR="0" indent="3657600" algn="l" defTabSz="4572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Calibri"/>
        <a:ea typeface="Calibri"/>
        <a:cs typeface="Calibri"/>
        <a:sym typeface="Calibri"/>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982" autoAdjust="0"/>
    <p:restoredTop sz="73099" autoAdjust="0"/>
  </p:normalViewPr>
  <p:slideViewPr>
    <p:cSldViewPr snapToGrid="0">
      <p:cViewPr varScale="1">
        <p:scale>
          <a:sx n="106" d="100"/>
          <a:sy n="106" d="100"/>
        </p:scale>
        <p:origin x="180" y="6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7" Type="http://schemas.openxmlformats.org/officeDocument/2006/relationships/tableStyles" Target="tableStyles.xml"/><Relationship Id="rId56" Type="http://schemas.openxmlformats.org/officeDocument/2006/relationships/viewProps" Target="viewProps.xml"/><Relationship Id="rId55" Type="http://schemas.openxmlformats.org/officeDocument/2006/relationships/presProps" Target="presProps.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png"/></Relationships>
</file>

<file path=ppt/ink/ink1.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4-12T10:09:36"/>
    </inkml:context>
    <inkml:brush xml:id="br0">
      <inkml:brushProperty name="width" value="0.05" units="cm"/>
      <inkml:brushProperty name="height" value="0.05" units="cm"/>
      <inkml:brushProperty name="color" value="#000000"/>
    </inkml:brush>
  </inkml:definitions>
  <inkml:trace contextRef="#ctx0" brushRef="#br0">0.000 1.000 2759 0 0,'0.000'0.000'248'0'0,"0.000"0.000"-248"0"0,0.000 0.000 0 0 0</inkml:trace>
</inkml:ink>
</file>

<file path=ppt/ink/ink2.xml><?xml version="1.0" encoding="utf-8"?>
<inkml:ink xmlns:inkml="http://www.w3.org/2003/InkML">
  <inkml:definitions>
    <inkml:context xml:id="ctx0">
      <inkml:inkSource xml:id="inkSrc0">
        <inkml:traceFormat>
          <inkml:channel name="X" type="integer" max="25977" units="cm"/>
          <inkml:channel name="Y" type="integer" max="17318" units="cm"/>
          <inkml:channel name="F" type="integer" max="65535" units="dev"/>
          <inkml:channel name="T" type="integer" max="2147480000" units="dev"/>
        </inkml:traceFormat>
        <inkml:channelProperties>
          <inkml:channelProperty channel="X" name="resolution" value="1000.26953" units="1/cm"/>
          <inkml:channelProperty channel="Y" name="resolution" value="1000.46216" units="1/cm"/>
          <inkml:channelProperty channel="F" name="resolution" value="0" units="1/dev"/>
          <inkml:channelProperty channel="T" name="resolution" value="1" units="1/dev"/>
        </inkml:channelProperties>
      </inkml:inkSource>
      <inkml:timestamp xml:id="ts0" timeString="2020-04-13T01:53:05"/>
    </inkml:context>
    <inkml:brush xml:id="br0">
      <inkml:brushProperty name="width" value="0.05292" units="cm"/>
      <inkml:brushProperty name="height" value="0.05292" units="cm"/>
      <inkml:brushProperty name="color" value="#ff0000"/>
    </inkml:brush>
  </inkml:definitions>
  <inkml:trace contextRef="#ctx0" brushRef="#br0">21373.000 10493.000 12895 0,'0.000'0.000'1152'2,"0.000"0.000"-928"6,0.000 0.000-224-8,-7.000-6.000 0 7,7.000 6.000 1312-7,-4.000-9.000 224 8,4.000 9.000 32-8,-3.000-11.000 16 7,-4.000-1.000-1216-7,1.000 2.000-240 7,0.000 3.000-128-6,-1.000-1.000 128 6,2.000 0.000 0-7,-2.000-1.000 0 8,0.000-1.000 0-8,0.000-2.000 0 7,-5.000-2.000 240-7,2.000-1.000 48 8,-2.000-2.000 16-8,1.000 0.000 0 7,1.000 1.000 128-7,-5.000 0.000 16 8,1.000 0.000 16-8,2.000 0.000 0 7,-2.000 0.000 0-7,-1.000 0.000 0 8,-1.000-1.000 0-8,-1.000 2.000 0 7,2.000 1.000-64-7,-1.000 0.000-16 8,-1.000 1.000 0-8,-2.000 0.000 0 7,5.000 0.000-128-7,-5.000 2.000-48 9,-4.000-1.000 0-9,-2.000 2.000 0 7,6.000 1.000-144-7,-3.000-1.000-16 7,1.000 3.000-16-7,-1.000 1.000 0 8,3.000 0.000-160-8,-3.000 2.000 0 7,-4.000 0.000 0-7,3.000 1.000 128 8,-3.000 3.000-128-8,-3.000-2.000 0 7,0.000 1.000 0-7,-1.000 1.000 128 7,-2.000 1.000 0-7,-1.000 2.000 0 8,-5.000-1.000 0-8,2.000 1.000 0 7,-1.000-1.000-128-7,7.000 3.000-144 8,0.000-1.000 144-8,-2.000 2.000-208 7,-4.000 0.000 208-7,2.000 1.000 0 8,1.000 2.000 0-7,3.000 1.000 0 5,-2.000 0.000 0-6,1.000 2.000 0 8,-2.000-1.000 0-8,4.000 4.000 0 8,-4.000 2.000 0-8,-1.000 3.000 0 8,-2.000 2.000 0-8,0.000 3.000 0 6,1.000-1.000 0-6,-1.000 2.000 0 8,-5.000 0.000 0-8,5.000 3.000 0 8,-1.000 2.000 0-8,0.000 1.000 0 7,1.000 1.000 0-7,1.000-1.000 0 8,3.000-2.000 0-8,2.000 1.000 0 7,1.000-2.000 0-7,0.000 0.000 0 8,3.000 0.000 0-8,0.000 0.000 0 7,0.000-2.000 0-7,4.000 1.000 0 8,0.000-2.000 0-8,4.000 1.000 0 7,-1.000-1.000 0-7,1.000-2.000 0 8,4.000-4.000 0-8,2.000-1.000 0 7,1.000 0.000 0-7,4.000-1.000 0 7,-1.000 1.000 0-7,4.000-1.000 0 8,1.000-2.000 0-8,3.000 2.000 0 7,0.000 4.000 0-7,4.000 0.000 0 9,4.000 0.000 0-9,-1.000 1.000 0 7,0.000 0.000 0-7,5.000 2.000 0 7,2.000-4.000 0-7,1.000 2.000 0 8,2.000 2.000 0-8,2.000 1.000 0 7,4.000 2.000 0-7,-1.000-2.000 0 8,2.000-3.000 0-8,2.000 3.000 0 7,1.000 0.000 0-7,6.000 0.000 0 8,3.000 0.000 0-8,2.000-1.000 0 7,1.000-5.000 0-7,3.000 5.000 0 7,-2.000-1.000 0-7,8.000 4.000 0 8,0.000 1.000 0-8,3.000-2.000 0 8,-6.000 1.000 0-8,2.000-1.000 0 7,-3.000 1.000 0-7,1.000-1.000 0 8,3.000 2.000 0-8,-1.000 2.000 0 7,4.000-4.000 0-7,-2.000 4.000 0 8,2.000-1.000 0-8,1.000 1.000 0 8,0.000-2.000 0-8,-1.000 4.000 0 7,0.000 3.000 0-7,-6.000 3.000 0 8,-1.000 3.000 0-8,-3.000-1.000 0 7,0.000-1.000 0-7,-2.000 0.000 0 8,-5.000-4.000 0-8,-2.000 0.000 0 6,-1.000-1.000 0-5,-2.000 2.000 0 7,-3.000-2.000 0-8,-2.000 0.000 0 6,0.000 0.000 0-5,2.000 2.000 0 7,-6.000 3.000 0-8,-1.000 0.000 0 7,-3.000-1.000 0-7,-5.000 3.000 0 7,-1.000 0.000 0-7,1.000 2.000 0 8,-4.000-1.000 128-8,-6.000 1.000-128 7,-2.000-2.000 144-7,-5.000-2.000-144 8,2.000 1.000 320-8,-7.000-2.000-16 8,-4.000-1.000-16-8,0.000-1.000 0 7,-2.000 1.000 192-7,-2.000-2.000 32 8,-4.000-1.000 16-8,-3.000-2.000 0 7,-3.000 0.000 48-7,0.000-1.000 16 8,0.000 0.000 0-8,-2.000 0.000 0 7,-1.000-4.000 176-7,-1.000-2.000 16 7,0.000-5.000 16-7,-2.000 0.000 0 8,-6.000-4.000-96-8,-2.000 0.000 0 7,-5.000-1.000-16-7,0.000-1.000 0 8,-4.000-2.000-128-8,2.000 0.000-32 8,-1.000-3.000 0-8,3.000 0.000 0 7,-4.000-3.000-160-7,3.000-1.000-48 8,1.000-3.000 0-8,2.000-1.000 0 7,1.000-2.000-192-7,-3.000 0.000-128 8,0.000-2.000 128-8,-3.000 1.000-128 7,2.000-1.000 0-7,-2.000 1.000 0 7,2.000-2.000 0-7,-2.000 0.000 0 8,7.000-1.000-144-8,0.000-2.000 0 8,1.000 0.000 0-8,2.000 0.000 0 7,-1.000 1.000-16-7,-1.000-1.000 0 7,-1.000-2.000 0-7,-1.000 1.000 0 8,-2.000-1.000 32-7,-1.000-1.000 0 5,0.000 0.000 0-6,4.000-1.000 0 21,11.000-2.000-272-21,-5.000 1.000-48 0,-2.000-1.000-16 0,8.000-1.000 0 15,2.000-3.000-1584-15,4.000-3.000-304 0,7.000-2.000-64 0,1.000-5.000-12832 7</inkml:trace>
  <inkml:trace contextRef="#ctx0" brushRef="#br0">20497.000 10004.000 1839 0,'0.000'0.000'160'3,"0.000"0.000"-160"4,-12.000 6.000 0-7,1.000-3.000 0 8,11.000-3.000 2240-8,-10.000 3.000 432 6,10.000-3.000 80-6,-9.000 6.000 0 9,9.000-6.000-1728-9,-7.000 7.000-368 7,-3.000-1.000-64-7,1.000 3.000-16 8,-4.000-4.000-176-8,4.000 3.000-32 7,9.000-8.000-16-7,-13.000 10.000 0 7,0.000-2.000-144-7,0.000 1.000-16 8,1.000 0.000-16-8,1.000-2.000 0 7,1.000 0.000-176-7,-2.000 1.000 160 8,2.000-3.000-160-8,-2.000 3.000 160 7,4.000 0.000 128-7,-2.000 0.000 32 8,-2.000-3.000 0-8,0.000 4.000 0 7,-1.000 3.000 128-7,2.000-2.000 48 8,-1.000-2.000 0-8,1.000 3.000 0 7,-2.000 0.000-64-7,1.000-2.000-16 9,-3.000-2.000 0-9,1.000 0.000 0 6,0.000 1.000-16-6,-2.000 2.000 0 10,-2.000 1.000 0-10,2.000 2.000 0 6,-1.000 0.000-128-5,-2.000 0.000-16 5,-3.000-1.000-16-6,1.000 1.000 0 7,-3.000 2.000-240-7,3.000-1.000 128 8,-2.000-1.000-128-8,-2.000 3.000 0 8,3.000 1.000 128-7,-4.000 1.000-128 5,3.000-2.000 0-6,-3.000 1.000 0 8,-2.000 2.000 0-8,5.000-3.000 0 7,1.000-2.000 0-7,1.000 2.000 0 7,-1.000 0.000 128-6,-1.000 0.000-128 6,4.000-3.000 0-7,0.000 0.000 0 7,2.000 2.000 288-7,-1.000-4.000-32 8,0.000 1.000-16-8,-1.000-2.000 0 8,4.000-1.000-32-8,1.000 1.000 0 8,-1.000 0.000 0-8,4.000-1.000 0 6,-1.000-2.000-64-6,2.000 0.000-16 9,-2.000 0.000 0-9,5.000 1.000 0 7,0.000-3.000-128-7,0.000 1.000 0 8,7.000-6.000 0-8,-9.000 5.000 0 7,9.000-5.000 0-7,0.000 0.000 128 7,0.000 0.000-128-7,0.000 0.000 0 8,0.000 0.000 0-8,0.000 0.000 0 7,0.000 0.000 0-7,0.000 0.000 0 7,0.000 0.000 0-7,0.000 0.000 0 8,0.000 0.000 0-8,0.000 0.000 0 7,0.000 0.000 0-7,12.000-6.000 0 9,2.000 0.000 0-9,-2.000 0.000 0 7,-1.000 0.000 0-6,-1.000 2.000 0 5,2.000-3.000 0-6,2.000-2.000 0 7,-2.000 0.000 0-7,2.000 1.000 0 9,1.000-2.000 0-9,2.000-1.000 0 7,-1.000 0.000 0-7,-1.000-1.000 0 8,2.000 1.000 128-8,2.000-2.000-128 7,3.000-3.000 0-7,-2.000 1.000 0 7,2.000-1.000 0-7,2.000 0.000 0 8,0.000-4.000 0-8,2.000 1.000 0 8,-5.000-1.000 0-8,5.000 1.000 0 7,0.000 0.000 0-7,3.000 0.000 0 8,0.000-1.000 144-8,2.000 0.000-144 7,-4.000 1.000 0-7,1.000-1.000 0 7,1.000 0.000 0-7,0.000-1.000 0 8,-3.000 1.000 0-8,3.000-2.000 0 7,-3.000-1.000 0-7,0.000 3.000 0 7,0.000 1.000 0-6,0.000-1.000 0 6,0.000-2.000 0-7,3.000 0.000 0 8,0.000 2.000 0-8,2.000 0.000 0 8,-2.000-1.000 128-8,2.000 1.000-128 7,-3.000-2.000 0-7,4.000 2.000 0 7,1.000 0.000 0-7,-3.000 1.000 0 8,-1.000 0.000 0-8,0.000 0.000 0 7,2.000 2.000 0-7,-5.000 1.000 128 8,1.000 1.000-128-8,-3.000 2.000 0 7,0.000 0.000 0-6,-3.000 0.000 0 6,3.000 0.000 0-7,-1.000 0.000 0 7,-5.000-3.000 0-7,1.000 3.000 0 8,-2.000 2.000 0-8,-1.000-1.000 0 8,1.000 1.000 0-8,-1.000-1.000 0 7,6.000-1.000 0-7,-3.000 1.000 0 8,-5.000 1.000 0-8,4.000 1.000 0 7,-4.000-2.000 0-7,1.000 2.000 0 7,0.000 3.000 0-7,0.000 1.000 0 8,-3.000-1.000 0-8,-1.000-1.000 0 8,2.000 0.000 0-8,-1.000 0.000 128 7,-1.000 1.000-128-7,1.000-2.000 0 7,-5.000 2.000 0-7,3.000 1.000 0 9,-10.000 6.000 0-9,0.000 0.000 128 6,8.000-7.000-128-6,-8.000 7.000 0 8,0.000 0.000 0-8,0.000 0.000 0 7,0.000 0.000 0-7,0.000 0.000 0 8,0.000 0.000 0-8,0.000 0.000 144 7,0.000 0.000-144-7,0.000 0.000 0 8,0.000 0.000 144-8,-11.000 3.000-144 8,0.000-1.000 0-8,11.000-2.000 144 7,-10.000 5.000-144-7,-3.000 3.000 0 8,-2.000 0.000 0-8,2.000 0.000 0 7,2.000-4.000 0-7,-4.000 3.000 0 8,3.000 2.000 0-8,-2.000-1.000 0 7,2.000 0.000 0-7,-2.000-2.000 0 9,-1.000 2.000 0-9,1.000 1.000 0 6,-2.000 1.000 0-6,2.000 2.000 128 7,-1.000-2.000-128-7,1.000 0.000 0 8,-2.000-1.000 0-8,-2.000 1.000 0 8,4.000 1.000 0-8,-1.000 2.000 0 7,-1.000 2.000 0-7,-1.000 2.000 0 7,-5.000-2.000 0-7,1.000-1.000 0 8,2.000 1.000 0-8,-3.000-1.000 0 8,-1.000 1.000 0-8,-2.000 1.000 0 7,-5.000 0.000 0-6,1.000 1.000 0 6,0.000-1.000 0-7,-2.000 1.000 0 7,2.000 1.000 0-7,3.000-1.000 0 8,3.000-1.000 0-8,-4.000 1.000 0 7,-4.000-1.000 0-7,5.000 0.000 0 8,0.000 0.000 0-8,1.000 0.000 0 7,2.000 0.000 0-7,2.000 0.000 0 8,-1.000 0.000 128-8,0.000 0.000-128 7,3.000-2.000 0-7,-2.000 2.000 0 8,-1.000 0.000 0-8,3.000 0.000 0 8,0.000-1.000 0-8,0.000-2.000 0 7,-2.000 0.000 0-7,2.000 1.000 0 7,1.000 1.000 0-7,-2.000-1.000 0 8,-4.000-1.000 0-8,2.000 2.000 0 8,0.000-1.000 128-8,2.000 2.000-128 7,-5.000 0.000 0-7,3.000 0.000 128 7,1.000 0.000-128-6,2.000-2.000 0 6,-3.000-1.000 144-7,-1.000 3.000-144 8,4.000 0.000 0-7,-3.000 0.000 144 4,4.000 0.000-144-5,-3.000-1.000 0 9,-2.000-2.000 0-9,4.000 0.000 0 7,2.000 0.000 0-7,2.000 0.000 0 7,-3.000 0.000 128-7,2.000 0.000-128 9,-5.000 0.000 0-9,3.000 0.000 0 6,-1.000 0.000 0-6,0.000 1.000 0 7,0.000 0.000 0-7,-3.000 0.000 0 8,1.000-2.000 0-8,-1.000 2.000 0 8,0.000 1.000 0-8,-1.000 1.000 0 7,1.000-2.000 0-7,-1.000 0.000 0 8,-4.000 2.000 0-8,3.000-1.000 0 8,3.000-1.000 0-8,2.000-1.000 0 7,-3.000-1.000 0-7,3.000 1.000 0 7,2.000-1.000 160-6,-2.000 2.000-160 6,3.000-1.000 128-3,-4.000 2.000-128 0,1.000 1.000 0-4,0.000-2.000 0 7,0.000 1.000 128-7,2.000-1.000-128 7,3.000 2.000 0-7,-2.000-2.000 0 8,-2.000 0.000 144-8,2.000-1.000-144 8,2.000 1.000 0-8,-1.000-1.000 0 7,-1.000 2.000 0-7,2.000-2.000 0 8,-1.000-2.000 0-8,1.000 1.000 128 7,-1.000-4.000-128-7,4.000 1.000 0 8,-2.000 0.000 0-8,1.000 0.000 0 7,1.000-2.000 0-7,0.000-1.000 0 7,11.000-6.000 0-7,-7.000 7.000 0 8,-1.000-1.000 0-8,8.000-6.000 0 7,0.000 0.000 0-7,0.000 0.000 0 8,0.000 0.000 0-8,0.000 0.000 0 7,0.000 0.000 0-7,0.000 0.000 0 8,0.000 0.000 0-8,0.000 0.000 128 7,0.000 0.000-128-7,0.000 0.000 0 8,0.000 0.000 0-8,11.000-5.000 128 7,1.000-2.000-128-6,1.000 0.000 0 6,-5.000 0.000 0-7,4.000-1.000 0 7,1.000 1.000 0-7,-1.000-2.000 0 9,-1.000-1.000 0-9,1.000-1.000 128 6,-2.000-1.000-128-6,4.000 0.000 0 8,-2.000-1.000 0-8,0.000 2.000 0 8,1.000 1.000 0-8,0.000-2.000 0 7,1.000-2.000 0-7,1.000 1.000 0 8,-1.000 0.000 0-8,1.000-2.000 0 7,3.000-2.000 0-7,1.000-1.000 0 8,3.000 2.000 0-8,0.000 2.000 0 7,-3.000-2.000 0-7,2.000 0.000 0 8,4.000-1.000 0-8,1.000-2.000 0 7,0.000 0.000 0-7,5.000 0.000 0 8,-3.000-1.000 0-8,4.000 0.000 0 7,-4.000-1.000 0-7,1.000 1.000 0 7,0.000-2.000 0-7,1.000 1.000 0 8,-1.000-1.000 0-8,0.000 0.000 0 8,0.000 0.000 0-8,2.000-2.000 0 8,-1.000-2.000 0-8,5.000 0.000 0 6,-1.000-2.000 0-6,3.000 1.000 0 8,-1.000-4.000 0-8,-1.000 2.000 0 8,1.000 2.000 0-8,3.000-1.000 0 7,2.000 2.000 0-7,-4.000 0.000 0 8,1.000-2.000 0-8,-5.000 4.000 0 7,0.000 1.000 0-7,-1.000-1.000 0 8,-1.000 0.000 0-8,1.000 2.000 0 7,-3.000 3.000 0-7,1.000-1.000 0 8,0.000-2.000 0-8,2.000 2.000 0 7,-1.000 0.000 0-7,-2.000 1.000 0 8,0.000 1.000 0-8,-3.000 1.000 0 7,0.000-2.000 128-6,0.000 2.000-128 6,-4.000-1.000 0-7,2.000 4.000 144 7,-1.000-1.000-144-7,-1.000 2.000 0 7,-3.000 2.000 144-7,-5.000-1.000-144 9,1.000 2.000 0-9,-4.000 1.000 144 7,0.000 1.000-144-7,-3.000 0.000 128 8,-8.000 8.000-128-8,0.000 0.000 128 6,8.000-5.000-128-6,-8.000 5.000 0 8,0.000 0.000 144-8,0.000 0.000-144 8,0.000 0.000 0-8,0.000 0.000 0 7,0.000 0.000 0-7</inkml:trace>
  <inkml:trace contextRef="#ctx0" brushRef="#br0">20832.000 12134.000 2751 0,'0.000'0.000'256'1,"0.000"0.000"-256"4,-8.000-7.000 0-5,8.000 7.000 0 8,-7.000-7.000 2240-8,7.000 7.000 416 7,-9.000-6.000 80-7,9.000 6.000 16 8,0.000 0.000-1504-8,0.000 0.000-288 7,0.000 0.000-64-6,-10.000 0.000-16 6,0.000-2.000 208-7,10.000 2.000 32 7,0.000 0.000 16-6,0.000 0.000 0 6,0.000 0.000-528-7,0.000 0.000-96 7,-9.000 2.000-32-7,9.000-2.000 0 8,0.000 0.000-304-8,0.000 0.000-176 9,0.000 0.000 192-9,0.000 0.000-192 6,0.000 0.000 128-6,-3.000 13.000-128 8,3.000-2.000 0-8,0.000-11.000 0 7,0.000 13.000 368-7,3.000-1.000-48 9,0.000 0.000 0-9,-3.000-12.000 0 6,5.000 13.000 80-6,-1.000-2.000 16 8,0.000-1.000 0-8,2.000 0.000 0 7,-6.000-10.000-128-7,7.000 14.000-32 9,1.000-3.000 0-9,-1.000 2.000 0 7,-1.000-1.000-96-7,1.000-4.000-32 7,-7.000-8.000 0-7,7.000 12.000 0 8,3.000 0.000-128-8,-3.000-2.000 192 7,-7.000-10.000-192-7,8.000 11.000 192 7,0.000 1.000-192-6,-2.000-3.000 128 6,-6.000-9.000-128-7,9.000 8.000 128 7,-9.000-8.000-128-7,10.000 9.000 0 9,-10.000-9.000 144-9,7.000 10.000-144 7,-7.000-10.000 0-7,9.000 10.000 144 7,-9.000-10.000-144-7,7.000 12.000 0 8,0.000-2.000 144-8,-1.000 2.000-144 7,-6.000-12.000 0-7,7.000 14.000 144 8,-2.000-1.000 64-8,-1.000 2.000 16 7,-1.000-2.000 0-7,4.000 3.000 0 7,1.000-2.000 32-7,-4.000 2.000 0 8,0.000 0.000 0-8,2.000 0.000 0 7,-2.000-2.000-256-7,1.000-1.000 176 8,2.000-2.000-176-8,0.000 0.000 160 7,-7.000-11.000-160-7,7.000 15.000 0 9,5.000-5.000 144-9,-5.000 0.000-144 6,-7.000-10.000 0-6,8.000 14.000 144 8,-1.000-1.000-144-4,-3.000 0.000 0 0,2.000 2.000 0-4,1.000-1.000 0 8,0.000 2.000 0-8,2.000 2.000 0 6,3.000 1.000 0-6,-2.000-1.000 0 8,1.000 0.000 0-8,-3.000 1.000 0 8,2.000 1.000 192-8,-2.000 0.000-64 7,6.000 2.000 0-7,0.000 0.000-128 8,-1.000-2.000 160-8,0.000 0.000-160 7,-4.000-2.000 128-7,4.000 2.000-128 18,-2.000-3.000 0-18,-2.000 1.000 0 0,-2.000-1.000 128 0,1.000-1.000-128 5,-1.000 0.000 0-5,0.000 1.000 0 7,0.000-2.000 0-7,1.000-1.000 128 8,-1.000-1.000-128-8,0.000 3.000 0 7,0.000 3.000 0-7,0.000 1.000 0 7,2.000-1.000 0-7,-3.000-1.000 128 8,-2.000-4.000-128-8,4.000 1.000 0 8,-4.000-2.000 0-8,2.000 1.000 0 8,-2.000-1.000 0-8,0.000 0.000 0 6,1.000-1.000 0-6,-2.000-1.000 0 8,1.000 1.000 128-8,-4.000-12.000-128 8,6.000 10.000 0-8,-6.000-10.000 0 7,4.000 9.000 0-7,-4.000-9.000 0 8,0.000 0.000 160-8,0.000 0.000-160 7,0.000 0.000 192-7,0.000 0.000-192 8,0.000 0.000 192-8,0.000 0.000-64 8,0.000 0.000 0-8,0.000 0.000-128 7,0.000 0.000 224-7,0.000 0.000-64 7,0.000 0.000-16-7,0.000 0.000 0 8,4.000-12.000-16-8,-1.000 1.000 0 7,-3.000-2.000 0-7,-3.000 0.000 0 7,2.000-1.000-128-6,-2.000 0.000 160 6,-1.000-5.000-160-6,-2.000 0.000 160 5,-1.000 2.000-160-6,-2.000-2.000 192 9,-1.000-1.000-192-9,-2.000-2.000 192 6,2.000-1.000-192-5,1.000 0.000 128 7,-5.000-3.000-128-8,2.000 1.000 128 7,-2.000 2.000-128-7,-1.000-2.000 160 8,-2.000-1.000-160-8,3.000 0.000 160 7,-5.000 0.000-160-7,3.000 0.000 128 7,-2.000-2.000-128-7,4.000-1.000 128 8,-5.000 2.000-128-7,3.000-1.000 0 5,-1.000 2.000 144-6,2.000-1.000-144 8,-3.000-1.000 0-8,3.000 1.000 0 7,3.000 4.000 0-7,2.000 1.000 0 8,-1.000-1.000 0-8,-1.000-1.000 0 7,-2.000 0.000 0-7,-1.000-1.000 0 8,5.000 1.000 0-8,-2.000 0.000 0 7,1.000 1.000 0-7,-1.000 0.000 0 8,-1.000-2.000 0-8,2.000 2.000 0 8,-1.000-1.000 0-7,2.000 0.000 0 5,-2.000 0.000 0-4,4.000-1.000 0 3,-3.000-1.000 0-5,1.000-1.000 0 8,-1.000 3.000 0-8,4.000-2.000 128 7,-2.000-1.000-128-7,-1.000-1.000 0 8,2.000 1.000 0-8,-2.000-1.000 0 8,2.000 1.000 0-8,-3.000 1.000 128 7,4.000 0.000-128-7,0.000 1.000 0 8,0.000-1.000 0-8,0.000 3.000 0 7,-2.000-1.000 0-7,4.000 1.000 0 7,0.000-1.000 0-7,-3.000 2.000 0 8,1.000 3.000 0-7,0.000 0.000 0 5,-2.000 0.000 0-5,2.000 2.000 0 6,0.000 1.000 0-7,2.000 2.000 0 7,-2.000-1.000 0-7,1.000 2.000 0 8,-1.000 0.000 0-8,0.000-1.000 0 8,3.000 1.000 0-8,-1.000-1.000 0 7,2.000 1.000 0-7,2.000 0.000 0 7,-5.000 0.000 0-7,5.000 0.000 0 9,-5.000-1.000 0-9,4.000 2.000 0 6,-3.000 4.000 0-6,3.000-3.000 0 8,-1.000 1.000 0-8,0.000 3.000 0 7,3.000 7.000 0-7,-1.000-7.000 0 8,1.000 7.000 0-8,0.000 0.000 0 7,0.000 0.000 0-7,0.000 0.000 0 8,-3.000-7.000 0-8,3.000 7.000 0 8,0.000 0.000 0-8,0.000 0.000 0 7,0.000 0.000 0-7,0.000 0.000 0 8,0.000 0.000 0-8,0.000 0.000-128 7,0.000 0.000 128-7,0.000 0.000 0 7,0.000 0.000 0-7,0.000 0.000-128 8,0.000 0.000 128-8,0.000 0.000 0 8,12.000 10.000 0-8,-5.000 1.000 0 7,0.000 2.000 0-7,0.000 2.000-128 8,-4.000 1.000 128-8,2.000 1.000 0 7,-1.000 1.000 0-7,2.000-1.000 0 8,-2.000 0.000 0-8,0.000 1.000-128 8,4.000 1.000 128-8,-3.000-1.000 0 7,0.000 3.000 0-7,-1.000-3.000 0 7,2.000 0.000 0-7,-2.000 2.000 0 7,1.000 0.000 0-6,2.000 1.000 0 6,0.000 0.000 0-7,-3.000 1.000 0 8,4.000 1.000 0-8,-1.000 0.000 0 7,0.000 2.000 0-7,-2.000 3.000 0 8,0.000 1.000 0-8,0.000 1.000 0 7,2.000-1.000 0-7,0.000-1.000 0 9,-3.000-1.000 0-9,2.000 1.000 0 6,-1.000-1.000 0-6,-1.000-1.000 0 9,0.000-3.000 0-9,2.000 1.000 0 7,-2.000 0.000 0-7,1.000-2.000 0 7,-2.000-3.000 0-7,1.000 0.000 0 7,-1.000-1.000 0-6,1.000 0.000 0 6,-4.000-1.000 0-7,3.000-1.000 0 7,2.000 0.000 0-6,-1.000 0.000 0 6,-1.000 0.000 0-7,1.000 0.000 0 7,2.000 0.000 0-7,-5.000 0.000 0 8,2.000 1.000 0-8,0.000 0.000 0 8,1.000-2.000 0-8,1.000 2.000 0 7,1.000 2.000 0-7,-1.000 0.000 0 8,1.000-3.000 0-8,-1.000 1.000 0 7,-1.000-1.000 0-7,3.000 2.000 0 7,0.000 1.000 0-7,1.000-1.000 0 8,2.000-2.000 0-8,-3.000 0.000 0 7,-3.000 0.000 0-7,1.000 2.000 0 9,0.000-3.000 0-9,0.000 1.000 0 6,-1.000-1.000 0-6,3.000-1.000 0 8,1.000-1.000 0-8,-4.000 0.000 0 7,2.000 0.000 0-7,1.000 1.000 0 8,0.000-3.000 0-8,1.000 1.000 0 7,-3.000-1.000 0-7,3.000 2.000 0 8,2.000 2.000 0-8,0.000-2.000 128 8,-1.000 0.000-128-8,-2.000 3.000 0 7,3.000 1.000 0-7,2.000 2.000 128 7,2.000-2.000-128-6,-2.000 2.000 0 6,-1.000-1.000 0-7,-1.000 5.000 0 7,5.000 0.000 0-7,-1.000 2.000 0 8,1.000-2.000 0-8,-2.000 1.000 0 8,1.000 0.000 0-8,-1.000 0.000 0 7,-1.000 1.000 0-7,-1.000-2.000 0 8,1.000 0.000 0-8,1.000-1.000 0 7,-4.000-2.000 0-6,2.000-2.000 0 5,-3.000-2.000 0-6,2.000-2.000 128 8,-3.000-1.000-128-8,3.000-1.000 0 8,-4.000-1.000 0-8,1.000-1.000 0 7,-1.000-1.000 0-7,-6.000-9.000 128 7,0.000 0.000-128-7,4.000 9.000 0 8,-4.000-9.000 128-8,0.000 0.000-128 7,0.000 0.000 0-7,0.000 0.000 144 8,0.000 0.000-144-8,0.000 0.000 0 7,0.000 0.000 0-7,0.000 0.000 0 8,0.000 0.000-160-8,0.000 0.000-15072 11</inkml:trace>
  <inkml:trace contextRef="#ctx0" brushRef="#br0">20659.000 11991.000 15663 0,'0.000'0.000'1392'1,"-7.000"-6.000"-1120"5,1.000-4.000-272-6,0.000 1.000 0 8,6.000 9.000 704-8,-4.000-10.000 64 7,0.000 3.000 32-7,-2.000-2.000 0 7,4.000-3.000-400-6,-1.000 2.000-80 6,3.000 10.000 0-7,0.000-11.000-16 7,0.000-1.000-80-7,0.000 12.000-16 8,0.000 0.000 0-8,5.000-9.000 0 7,-5.000 9.000-208-7,0.000 0.000 0 8,0.000 0.000 0-8,13.000 0.000 0 7,-13.000 0.000-144-7,13.000 9.000 144 8,1.000 4.000 0-8,-1.000 3.000-144 7,-1.000 1.000 272-7,3.000 7.000 48 9,-4.000 4.000 16-9,1.000 6.000 0 6,2.000 2.000 32-6,1.000 3.000 16 9,2.000 2.000 0-9,-1.000 1.000 0 7,3.000-2.000-16-7,-2.000 5.000 0 8,5.000 2.000 0-8,-3.000-1.000 0 7,4.000 2.000 48-7,-1.000 2.000 16 8,-4.000 1.000 0-8,7.000 0.000 0 7,-2.000-2.000-160-7,2.000-1.000-128 8,-3.000 0.000 192-8,-2.000-5.000-192 7,2.000-2.000 128-7,2.000-2.000-128 7,-1.000-2.000 0-7,-1.000-3.000 0 8,-3.000-5.000 144-8,0.000-5.000-144 8,-2.000-2.000 0-8,1.000-3.000 144 7,-3.000-3.000-144-7,0.000-3.000 0 7,-3.000-4.000 144-7,-2.000-1.000-144 8,-2.000-2.000 0-8,-8.000-6.000 144 8,0.000 0.000-144-7,0.000 0.000 0 4,11.000-7.000 224-5,-11.000 7.000-64 9,4.000-12.000-16-9,-1.000 1.000 0 7,1.000 1.000 0-7,-4.000-3.000 0 8,-4.000-5.000 0-8,1.000 1.000 0 7,1.000-1.000-144-7,-3.000 0.000 0 7,0.000-1.000 0-6,-5.000-3.000 0 6,1.000-3.000-352-7,-1.000 1.000 48 8,-1.000-1.000 16-8,-1.000-1.000 0 7,1.000-3.000-48-7,-2.000 2.000-16 7,-2.000-2.000 0-7,-1.000 1.000 0 8,-1.000-1.000 192-8,2.000-1.000 160 7,-1.000-4.000-208-7,2.000 2.000 80 8,2.000 2.000 128-8,-2.000-2.000 128 7,2.000 2.000-128-7,-1.000 2.000 176 8,4.000 4.000 128-8,-1.000 0.000 16 8,-4.000 1.000 16-8,2.000 3.000 0 7,1.000 3.000 160-5,0.000 2.000 16 4,4.000 2.000 16-6,3.000 3.000 0 7,1.000 1.000 80-7,3.000 9.000 16 7,-7.000-6.000 0-7,7.000 6.000 0 8,0.000 0.000-256-8,0.000 0.000-48 8,0.000 0.000-16-8,0.000 0.000 0 7,14.000 12.000-304-7,1.000 2.000 0 8,4.000 5.000 0-8,1.000 6.000 0 7,-1.000 4.000 0-7,2.000 7.000 0 7,3.000 5.000-128-7,2.000 5.000 128 8,0.000 3.000 0-8,3.000 3.000 128 7,0.000 2.000 0-7,0.000 1.000-128 8,-3.000 2.000 128-8,0.000-4.000-128 7,0.000 1.000 0-7,-4.000-4.000 0 8,1.000-2.000 0-8,-2.000 0.000 128 8,1.000 1.000-128-8,0.000-4.000 0 7,-6.000-1.000 128-7,1.000-7.000-128 7,-2.000-3.000 0-7,1.000-2.000 0 9,-3.000-1.000 0-9,-2.000-2.000 0 6,-3.000-1.000 128-6,3.000-3.000-128 8,-4.000-2.000 0-8,3.000-3.000 0 8,-2.000-3.000 128-8,-4.000-2.000-128 7,0.000-3.000 0-7,-1.000-1.000 0 8,-3.000-11.000 128-7,0.000 12.000-128 5,0.000-12.000 128-6,0.000 0.000-128 8,0.000 0.000 144-8,0.000 0.000-144 7,0.000 0.000 0-7,-7.000 7.000 0 9,7.000-7.000 0-9,-12.000 1.000 0 19,-1.000-5.000-2144-19,0.000-3.000-528 0</inkml:trace>
  <inkml:trace contextRef="#ctx0" brushRef="#br0">18542.000 9706.000 15087 0,'0.000'0.000'656'2,"0.000"0.000"160"-2,-12.000 1.000-656 13,2.000 2.000-160-13,10.000-3.000 0 0,-9.000 6.000 0 2,5.000 3.000 224-2,4.000-9.000 16 8,-7.000 9.000 0-8,-1.000 4.000 0 7,3.000 5.000-64-6,-3.000 3.000-16 6,4.000 0.000 0-7,-3.000 4.000 0 7,2.000 5.000-160-7,-2.000 1.000 160 8,0.000 1.000-160-8,3.000 3.000 160 8,-4.000 1.000-32-8,1.000 4.000-128 7,0.000 2.000 192-7,0.000 3.000-64 8,-1.000 3.000 64-8,4.000 4.000 16 8,-2.000 3.000 0-8,2.000 5.000 0 6,1.000 0.000-64-5,1.000 1.000-16 6,0.000 0.000 0-6,-3.000 4.000 0 6,2.000 5.000-128-7,-1.000 5.000 160 7,4.000 5.000-160-7,-3.000 2.000 160 7,2.000 5.000-32-7,-2.000-1.000-128 8,0.000-2.000 192-7,-1.000 3.000-64 5,1.000 3.000-128-5,-2.000 1.000 0 6,2.000 2.000 0-6,2.000-5.000 0 5,-2.000-4.000 128-5,-1.000-1.000-128 6,1.000 1.000 0-7,-2.000 0.000 128 7,3.000-2.000 0-7,-3.000-1.000-128 8,1.000-1.000 192-6,-2.000 3.000-64 3,2.000-4.000 256-5,1.000 2.000 64 8,-2.000 2.000 0-8,1.000 2.000 0 9,1.000 1.000-64-9,-1.000-4.000 0 7,0.000 0.000 0-7,-2.000 0.000 0 7,-3.000-1.000-144-7,2.000-2.000-48 7,1.000-7.000 0-7,2.000-1.000 0 8,-1.000-1.000-192-7,5.000-5.000 176 5,0.000-6.000-176-6,0.000-2.000 160 8,3.000-7.000-160-8,-1.000-2.000 0 8,2.000-4.000 144-8,2.000-5.000-144 7,-2.000 0.000 0-7,1.000-3.000 144 7,-3.000-4.000-144-7,3.000-3.000 0 7,1.000-6.000 160-7,-5.000-3.000-160 8,-2.000-2.000 128-7,1.000-5.000-128 6,-3.000-5.000 160-7,3.000-8.000-160 7,0.000 0.000 192-7,0.000 0.000-192 7,0.000 0.000 256-7,0.000 0.000-64 8,0.000 0.000-16-8,0.000 0.000 0 21,0.000 0.000-1104-21,0.000 0.000-224 0,0.000 0.000-32 0</inkml:trace>
  <inkml:trace contextRef="#ctx0" brushRef="#br0">18363.000 13774.000 15663 0,'0.000'0.000'1392'0,"0.000"0.000"-1120"7,0.000 0.000-272-7,0.000 0.000 0 7,-5.000 9.000 1040-6,-3.000-2.000 160 6,8.000-7.000 16-7,-8.000 10.000 16 8,8.000-10.000-880-8,-5.000 12.000-176 7,-2.000-1.000-48-7,1.000 1.000 0 8,-1.000-2.000 144-8,0.000 1.000 32 7,-5.000 3.000 0-7,1.000-1.000 0 8,1.000 4.000-112-8,-2.000 3.000 0 8,-3.000 2.000-16-8,0.000 3.000 0 6,-3.000 2.000-176-6,-4.000 2.000 0 9,1.000 0.000 0-9,-3.000 4.000 128 7,-2.000 4.000 80-7,2.000-1.000 16 8,-7.000 0.000 0-8,2.000 5.000 0 7,-1.000 2.000 320-7,1.000-1.000 64 8,0.000-4.000 16-8,3.000 2.000 0 8,-3.000 2.000-64-8,3.000 0.000-16 7,0.000-3.000 0-7,4.000-1.000 0 7,-1.000 0.000-224-7,1.000-3.000-32 7,5.000-4.000-16-7,-2.000 0.000 0 8,0.000 1.000-272-8,2.000-3.000 160 7,1.000-3.000-160-7,-1.000 0.000 128 8,2.000-2.000-128-8,2.000 0.000 0 7,0.000-4.000 144-7,1.000-3.000-144 9,2.000-1.000 0-9,-1.000-1.000 0 6,-1.000-2.000 0-6,5.000-2.000 128 8,0.000-2.000-128-8,7.000-9.000 0 7,-8.000 7.000 0-7,8.000-7.000 128 8,0.000 0.000-128-8,0.000 0.000-160 8,0.000 0.000 160-8,0.000 0.000-208 19,0.000 0.000-1824-19,12.000-6.000-352 1,-2.000-4.000-80-1</inkml:trace>
  <inkml:trace contextRef="#ctx0" brushRef="#br0">18504.000 13941.000 13583 0,'0.000'0.000'592'1,"0.000"0.000"144"-1,0.000 0.000-592 0,14.000-2.000-144 6,-5.000-2.000 0-6,1.000 1.000 0 7,2.000 0.000 208-7,1.000 0.000 16 8,-2.000-1.000 0-8,1.000-1.000 0 7,0.000 0.000 336-7,-2.000 0.000 64 8,-10.000 5.000 16-8,14.000-4.000 0 7,2.000-1.000-336-7,2.000 3.000-64 8,0.000 0.000-16-8,1.000 2.000 0 7,3.000 0.000-32-7,0.000 0.000-16 7,4.000 0.000 0-7,0.000 2.000 0 9,7.000 2.000 224-9,-1.000-1.000 48 7,-2.000-3.000 16-7,7.000 3.000 0 7,-4.000-2.000-80-7,5.000 2.000 0 7,-2.000 0.000-16-7,4.000 0.000 0 10,5.000-2.000-224-10,2.000-1.000-144 6,-3.000 0.000 192-6,1.000 3.000-192 7,6.000 0.000 128-7,-2.000-1.000-128 8,2.000-2.000 0-8,-3.000 0.000 0 8,3.000-2.000 128-8,-4.000 1.000-128 7,3.000-2.000 0-7,-3.000-2.000 0 7,4.000 0.000 192-7,-2.000-1.000 0 8,2.000 1.000-16-8,1.000 1.000 0 7,3.000 0.000 96-7,0.000 1.000 32 9,-3.000 0.000 0-9,-1.000 2.000 0 6,0.000-5.000-48-6,-2.000 0.000-16 8,2.000-1.000 0-8,5.000-1.000 0 8,6.000 1.000-64-8,1.000 3.000-16 7,-8.000 0.000 0-7,3.000 1.000 0 7,1.000 0.000-32-6,0.000-2.000 0 6,-1.000 1.000 0-7,-3.000 0.000 0 7,-1.000 1.000 0-7,1.000 0.000-128 8,0.000 0.000 192-8,0.000 3.000-64 8,-3.000 1.000 80-8,2.000-1.000 16 7,1.000 0.000 0-7,-3.000 3.000 0 8,-1.000 0.000 80-8,-5.000 0.000 16 7,2.000 0.000 0-7,0.000 0.000 0 7,0.000-4.000 0-7,2.000 1.000 16 8,-2.000-2.000 0-8,4.000 1.000 0 7,2.000-2.000-16-7,-1.000-2.000 0 9,1.000 1.000 0-9,2.000 0.000 0 6,-1.000-1.000-96-6,1.000 2.000-32 8,-4.000 1.000 0-8,3.000-1.000 0 7,7.000-3.000 128-7,-4.000 2.000 0 9,-2.000 1.000 16-9,2.000 1.000 0 7,2.000 1.000-208-7,-1.000-2.000-128 7,-4.000-2.000 128-7,-4.000 4.000-128 8,-6.000 1.000 0-8,0.000 4.000 0 7,-2.000 2.000 0-7,-5.000-3.000 128 8,1.000-4.000-128-8,-1.000 1.000 0 7,5.000 0.000 128-7,-5.000 1.000-128 8,-9.000 2.000 192-8,0.000 1.000-16 7,0.000 1.000-16-7,-2.000-2.000 0 8,-5.000-2.000-32-8,2.000 2.000 0 7,0.000 1.000 0-7,-6.000-1.000 0 8,-3.000-1.000-128-8,-1.000-1.000 160 8,-2.000 0.000-160-8,-2.000 4.000 160 6,-10.000-5.000-160-6,0.000 0.000 128 8,0.000 0.000-128-8,0.000 0.000 128 7,0.000 0.000-128-6,0.000 0.000-256 6,0.000 0.000 64-7,-14.000-2.000-14720 12</inkml:trace>
  <inkml:trace contextRef="#ctx0" brushRef="#br0">17665.000 14490.000 12895 0,'0.000'0.000'1152'2,"-11.000"4.000"-928"5,-4.000 0.000-224-7,1.000 3.000 0 8,2.000 2.000 1216-8,1.000 1.000 192 7,-1.000 0.000 32-7,-1.000 2.000 16 7,1.000 1.000-944-7,1.000 3.000-176 9,-4.000 3.000-32-9,1.000 1.000-16 6,-2.000 2.000 64-6,3.000 3.000 16 9,-2.000 1.000 0-9,4.000 4.000 0 7,-1.000 5.000-112-7,2.000 1.000-32 7,-2.000 2.000 0-6,1.000 1.000 0 6,1.000 3.000 32-7,1.000-2.000 0 7,2.000-2.000 0-7,1.000 0.000 0 8,2.000-2.000 16-8,2.000-3.000 16 7,2.000-4.000 0-7,2.000-3.000 0 8,1.000-3.000 16-8,-2.000-4.000 0 7,-1.000-4.000 0-7,6.000-2.000 0 8,2.000-3.000-144-8,3.000-1.000-32 8,-4.000-2.000 0-8,-7.000-7.000 0 8,0.000 0.000 0-8,14.000 6.000 0 6,-2.000-5.000 0-6,-1.000-1.000 0 8,1.000-1.000 16-8,1.000-4.000 0 7,-1.000-2.000 0-7,-1.000 0.000 0 8,1.000-3.000-16-6,2.000 0.000-128 3,1.000-2.000 192-5,4.000-1.000-64 8,1.000-4.000-256-8,3.000-2.000-64 7,3.000-2.000-16-6,3.000 0.000 0 19,2.000-4.000-320-20,0.000-1.000-64 0,7.000-3.000-16 1,1.000-1.000 0 13,3.000-2.000-1440-14,6.000-2.000-304 0</inkml:trace>
  <inkml:trace contextRef="#ctx0" brushRef="#br0">21394.000 10442.000 12383 0,'0.000'0.000'544'2,"0.000"0.000"112"-1,0.000 0.000-528 0,0.000 0.000-128 5,-11.000-7.000 0-6,4.000 1.000 0 8,7.000 6.000 640-8,-10.000-6.000 80 7,-2.000 0.000 32-6,1.000 2.000 0 6,1.000 1.000-48-7,-2.000 2.000-16 7,2.000-1.000 0-7,-2.000 1.000 0 9,4.000 1.000-48-9,-2.000-2.000-16 6,-1.000 1.000 0-6,11.000 1.000 0 8,-11.000 3.000-304-8,2.000-2.000-64 7,-1.000 1.000-16-7,10.000-2.000 0 8,0.000 0.000-240-8,0.000 0.000 0 7,-10.000 4.000 0-7,10.000-4.000 0 8,0.000 0.000 0-7,0.000 0.000 0 5,0.000 0.000 0-5,0.000 0.000 0 6,0.000 0.000 0-7,0.000 0.000 0 7,0.000 0.000 0-6,0.000 0.000 0 6,0.000 0.000-128-7,-7.000-1.000 128 8,7.000 1.000 0-8,0.000 0.000 0 7,0.000 0.000-288-7,0.000 0.000 48 8,-5.000-11.000 16-8,5.000 11.000 0 21,0.000 0.000-496-21,0.000 0.000-112 0,0.000 0.000 0 1</inkml:trace>
  <inkml:trace contextRef="#ctx0" brushRef="#br0">21354.000 10522.000 9215 0,'0.000'0.000'400'1,"0.000"0.000"96"11,0.000 0.000-496-12,0.000 0.000 0 0,0.000 0.000 0 0,0.000 0.000 0 3,0.000 0.000 912-3,0.000 0.000 96 7,0.000 0.000 16-6,0.000 0.000 0 6,0.000 0.000-800-7,-11.000-2.000-224 8,11.000 2.000 0-8,-10.000-1.000 128 7,2.000-2.000-128-6,8.000 3.000 0 5,-8.000-2.000 0-6,8.000 2.000 0 9,-12.000 0.000-192-9,2.000 0.000 32 7,10.000 0.000 16-7,-10.000-1.000 0 8,10.000 1.000 144-8,-12.000-3.000-160 7,2.000 0.000 160-7,4.000 0.000-160 7,6.000 3.000 160-5,0.000 0.000 0 5,-13.000-3.000 0-7,6.000 0.000 0 6,7.000 3.000 0-6,-7.000-2.000 192 8,-2.000-3.000-32-8,9.000 5.000-16 7,-7.000-3.000 240-7,7.000 3.000 32 8,-7.000-4.000 16-8,7.000 4.000 0 7,0.000 0.000-208-7,0.000 0.000-32 8,0.000 0.000-16-8</inkml:trace>
  <inkml:trace contextRef="#ctx0" brushRef="#br0">21321.000 10430.000 7359 0,'0.000'0.000'320'1,"0.000"0.000"80"12,0.000 0.000-400-13,0.000 0.000 0 0,0.000 0.000 0 0,0.000 0.000 0 4,0.000 0.000 2496-4,0.000 0.000 400 7,0.000 0.000 96-7,0.000 0.000 16 8,-10.000 2.000-2400-8,10.000-2.000-480 7,0.000 0.000-128-7,-12.000 9.000 0 7,4.000-2.000 192-7,-2.000 1.000 0 7,2.000 0.000-16-6,1.000 2.000 0 7,0.000 1.000-176-8,0.000 1.000 160 7,-1.000 0.000-160-7,1.000-1.000 160 8,-2.000 1.000-160-8,-1.000-2.000 160 7,2.000-1.000-160-7,0.000-1.000 160 7,3.000 2.000 16-6,-3.000-2.000 0 6,-3.000 0.000 0-7,3.000 0.000 0 7,8.000-8.000-176-7,-4.000 8.000 160 8,-6.000-2.000-160-8,10.000-6.000 160 7,-7.000 7.000-160-7,7.000-7.000 160 8,0.000 0.000-160-8,-8.000 8.000 160 7,8.000-8.000-160-7,0.000 0.000 0 8,-7.000 2.000 144-8,7.000-2.000-144 8,0.000 0.000 0-8,0.000 0.000 144 7,0.000 0.000-144-7,0.000 0.000 0 7,0.000 0.000 208-7,0.000 0.000-64 8,0.000 0.000-16-8,0.000 0.000 0 7,0.000 0.000-128-7,0.000 0.000 0 8,-4.000-7.000 0-8,4.000 7.000 0 7,-4.000-8.000-176-6,4.000 8.000-64 6,0.000 0.000-16-7,0.000 0.000 0 8,0.000 0.000-64-7,0.000 0.000 0 5,2.000-12.000-16-6,-2.000 12.000 0 8,0.000 0.000 336-8,0.000 0.000-176 7,5.000-12.000 176-7,-5.000 12.000-128 8,0.000 0.000 128-8,1.000-10.000 0 7,-1.000 10.000 0-7,0.000 0.000-128 7,0.000-10.000 128-6,0.000 10.000 0 6,0.000 0.000 0-7,0.000-10.000 0 7,0.000 10.000 0-6,0.000 0.000 0 6,-4.000-12.000 0-7,4.000 12.000 0 7,0.000 0.000 128-7,0.000-10.000 48 8,-2.000 2.000 16-8,2.000 8.000 0 7,0.000 0.000-48-7,-5.000-8.000 0 8,0.000 1.000 0-7,5.000 7.000 0 5,0.000 0.000-16-6,-7.000-6.000 0 8,0.000 0.000 0-8,0.000 2.000 0 7,-5.000 0.000 0-7,12.000 4.000 0 8,-7.000-5.000 0-8,7.000 5.000 0 7,0.000 0.000-128-7,-7.000-5.000 0 8,-4.000-3.000 0-8,4.000 4.000 0 9,7.000 4.000 0-9,-11.000-4.000 0 6,-1.000-1.000 0-6,2.000 4.000 0 8,10.000 1.000 0-8,-12.000-2.000 0 7,-2.000 0.000 0-7,2.000 2.000 0 9,1.000 0.000 0-9,0.000 0.000 0 6,0.000 0.000 0-6,1.000 0.000 0 8,-5.000-3.000 0-8,4.000 1.000 0 7,-1.000 2.000 0-7,2.000-1.000 128 8,-2.000-2.000-128-8,1.000 1.000 0 7,-1.000 2.000 0-7,-1.000 0.000 128 8,2.000 0.000-128-8,2.000 2.000 0 7,-1.000-1.000 0-7,0.000 1.000 0 8,-2.000-2.000 0-8,3.000 1.000 0 8,9.000-1.000 0-8,-14.000 3.000 0 7,1.000 0.000 0-7,1.000 0.000 0 7,1.000-2.000 0-7,-1.000-1.000 0 8,-1.000 0.000 0-8,1.000 2.000 0 7,1.000-1.000 0-7,-1.000-1.000 0 8,-1.000-3.000 0-8,2.000 0.000 0 8,-1.000 1.000 0-8,-3.000 0.000 0 7,4.000 1.000 0-7,-1.000-2.000 0 7,-1.000 3.000 0-7,-1.000 0.000 128 8,-2.000 0.000-128-8,4.000 1.000 0 7,-1.000 2.000 0-7,2.000 1.000 0 8,-1.000-1.000 0-8,2.000 2.000 0 7,1.000-1.000 0-7,-1.000 0.000 0 8,10.000-4.000 0-8,-9.000 6.000 0 7,-1.000 0.000 0-7,10.000-6.000 0 8,0.000 0.000 0-8,0.000 0.000 0 7,-10.000 7.000 0-7,-1.000 0.000 0 8,2.000-1.000 0-8,-1.000 0.000 0 7,10.000-6.000 0-7,-10.000 6.000 0 8,-5.000 0.000 0-8,4.000-2.000 0 8,2.000 0.000 0-8,9.000-4.000 0 7,-13.000 6.000 0-7,4.000 0.000 0 7,-1.000-3.000 0-3,10.000-3.000 0 0,-12.000 6.000 0-4,5.000-2.000 0 7,-3.000 0.000 0-7,10.000-4.000 0 8,-12.000 5.000 0-8,1.000-1.000 0 7,11.000-4.000 0-7,-10.000 6.000 0 8,-2.000-2.000 0-8,12.000-4.000 0 7,-12.000 4.000 0-7,2.000-1.000 0 9,10.000-3.000 0-9,-11.000 5.000 0 7,1.000-2.000 0-7,10.000-3.000 0 8,-12.000 4.000 0-8,0.000 0.000 0 6,2.000 1.000 0-6,2.000-1.000 0 8,-3.000 0.000 0-8,4.000-1.000 0 8,-4.000-3.000 0-8,3.000 3.000 0 7,-2.000 1.000 0-7,2.000 1.000 0 7,-3.000-1.000 0-7,0.000-1.000 0 8,1.000 0.000 0-8,1.000 1.000 0 8,-1.000 1.000 0-8,3.000 0.000 0 7,-1.000 3.000 0-7,1.000-3.000 0 8,-2.000 1.000 0-8,9.000-6.000 0 7,-7.000 8.000 0-7,-3.000-1.000 0 7,1.000-1.000 0-2,9.000-6.000 0-2,-13.000 5.000 0-3,5.000 1.000 0 7,0.000-1.000 0-7,8.000-5.000 0 8,-10.000 2.000 0-8,2.000 4.000 0 7,-3.000 1.000 0-6,11.000-7.000 0 6,-7.000 8.000 0-7,7.000-8.000 0 7,-8.000 10.000 0-6,0.000-1.000 0 7,1.000-2.000 0-8,0.000 0.000 0 7,0.000 2.000 128-7,-4.000-1.000-128 8,4.000 3.000 128-8,3.000-1.000-128 6,4.000-10.000 0-6,-3.000 13.000 128 8,-1.000-3.000-128-8,4.000-10.000 0 8,-8.000 13.000 144-8,4.000-3.000-144 7,-3.000-1.000 0-7,7.000-9.000 0 7,-5.000 11.000 0-7,3.000-1.000 0 8,2.000-10.000 0-8,-3.000 13.000 0 8,1.000-1.000 0-8,2.000-12.000 0 7,0.000 0.000 0-7,-3.000 13.000 0 8,0.000-3.000 0-8,3.000-10.000 0 7,-4.000 12.000 0-7,1.000-1.000 0 8,2.000 1.000 0-8,-2.000-2.000 0 7,3.000-10.000 0-7,0.000 15.000 0 8,0.000-15.000 0-8,-3.000 13.000 0 8,1.000-2.000 0-8,2.000-11.000 0 7,0.000 12.000 0-7,2.000-2.000 128 7,-2.000-10.000-128-7,0.000 12.000 0 7,0.000-12.000 0-7,3.000 11.000 0 9,-3.000-11.000 0-9,0.000 0.000 0 6,4.000 10.000 0-6,-4.000-10.000 0 8,3.000 10.000 0-8,-3.000-10.000 0 8,0.000 0.000 0-8,0.000 0.000 0 7,4.000 12.000 0-7,-4.000-12.000 128 8,3.000 12.000-128-8,-3.000-12.000 0 7,0.000 0.000 0-7,10.000 11.000 0 8,-1.000-2.000 0-8,-9.000-9.000 0 7,0.000 0.000 0-7,7.000 12.000 0 8,1.000-2.000 0-8,-1.000 0.000 0 7,3.000-2.000 0-7,-10.000-8.000 128 8,6.000 11.000-128-8,-6.000-11.000 0 7,10.000 10.000 0-7,-3.000-2.000 0 8,-7.000-8.000 0-8,12.000 6.000-128 8,-12.000-6.000 128-8,13.000 6.000 0 7,-2.000 1.000 0-7,-11.000-7.000 0 8,9.000 8.000 0-8,-9.000-8.000 0 7,10.000 7.000 0-7,-10.000-7.000 0 8,0.000 0.000 0-8,10.000 6.000 0 7,-10.000-6.000 0-7,9.000 7.000 128 8,-9.000-7.000-128-8,10.000 7.000 0 7,-10.000-7.000 0-7,9.000 7.000 0 8,-2.000 2.000 0-8,-7.000-9.000 0 7,0.000 0.000 0-7,10.000 9.000 0 8,-10.000-9.000 0-8,9.000 8.000 0 7,-9.000-8.000 0-7,7.000 9.000 128 7,-7.000-9.000-128-7,0.000 0.000 0 8,7.000 9.000 0-8,-7.000-9.000 0 7,0.000 0.000 128-6,0.000 0.000-128 6,0.000 0.000 160-7,0.000 0.000-160 8,13.000 6.000 128-8,-13.000-6.000-128 7,0.000 0.000 0-7,0.000 0.000 144 20,12.000 2.000-672-20,-12.000-2.000-144 1,0.000 0.000-32-1,0.000 0.000-8768 5</inkml:trace>
  <inkml:trace contextRef="#ctx0" brushRef="#br0">20117.000 11333.000 7359 0,'0.000'0.000'656'1,"0.000"0.000"-528"5,0.000 0.000-128-6,0.000 0.000 0 8,8.000 11.000 1200-8,-3.000 1.000 208 7,1.000 0.000 32-7,2.000 1.000 16 8,-3.000 0.000-944-8,3.000 3.000-192 7,-4.000 1.000-48-7,3.000 0.000 0 8,-3.000 2.000-272-8,4.000 0.000 160 8,-1.000-2.000-160-8,0.000 2.000 128 6,0.000 2.000-352-6,1.000-3.000-80 9,-1.000 0.000-16-9</inkml:trace>
  <inkml:trace contextRef="#ctx0" brushRef="#br0">20438.000 11852.000 5519 0,'0.000'0.000'496'1,"4.000"13.000"-496"4,2.000 2.000 0-4,2.000 1.000 0 6,5.000 0.000 640-7,0.000 0.000 16 8,-2.000-1.000 16-8,0.000-1.000 0 7,4.000-1.000-480-7,-4.000-1.000-192 7,-1.000-3.000 128-7,-10.000-9.000-128 8,12.000 8.000 0-7,-12.000-8.000 128 5,10.000 9.000-128-6,-10.000-9.000 0 8,0.000 0.000 0-8,9.000 7.000 0 7,-9.000-7.000 0-7,0.000 0.000-3600 11</inkml:trace>
  <inkml:trace contextRef="#ctx0" brushRef="#br0">20707.000 12146.000 8287 0,'7.000'14.000'368'1,"0.000"-5.000"80"-1,1.000 1.000-448 1,-1.000 0.000 0 5,5.000 2.000 0-6,-2.000-1.000 0 8,0.000 4.000 928-8,1.000-4.000 96 7,1.000 1.000 32-7,0.000 1.000 0 8,-2.000-1.000-752-8,1.000-1.000-160 8,-1.000 1.000-16-8,-1.000-1.000-128 8,-2.000 1.000 0-8,1.000-1.000 0 6,-1.000 1.000 0-6,0.000-2.000 0 21,-7.000-10.000-416-21,4.000 13.000-192 0</inkml:trace>
  <inkml:trace contextRef="#ctx0" brushRef="#br0">20788.000 12492.000 7359 0,'0.000'0.000'656'1,"3.000"11.000"-528"7,-3.000-11.000-128-7,3.000 16.000 0 5,-2.000-1.000 1616-6,5.000-1.000 304 8,-2.000 1.000 48-8,4.000 1.000 16 7,-4.000 1.000-1344-7,-1.000-1.000-256 8,4.000-1.000-48-3,-2.000-2.000-16-2,-1.000-2.000-160-3,2.000 1.000-32 7,-6.000-12.000-128-7,4.000 14.000 192 7,0.000 1.000-192-6,2.000 1.000 176 5,-2.000 1.000-176-6,-1.000 2.000 160 8,-1.000 4.000-160-8,-2.000-3.000 0 8,0.000-1.000 0-8,3.000 1.000 0 8,0.000 1.000 0-8,-3.000-1.000 0 6,0.000 0.000 0-6,0.000 1.000 0 9,0.000-4.000 0-9,0.000 0.000 0 7,0.000-1.000-144-7,0.000 2.000 144 7,0.000-2.000 0-7,0.000-2.000 0 8,-3.000-1.000 0-8,0.000 0.000 0 7,-2.000 0.000 0-7,3.000-1.000 0 8,2.000-12.000 128-8,-5.000 11.000-128 7,1.000-2.000 0-7,-3.000-2.000 0 8,-1.000-1.000 0-8,-2.000 0.000 0 7,3.000-2.000 0-7,-5.000 1.000 0 9,2.000-1.000-128-9,2.000 2.000-4688 14,-7.000 1.000-944-13</inkml:trace>
  <inkml:trace contextRef="#ctx0" brushRef="#br0">20908.000 12784.000 9215 0,'0.000'0.000'816'1,"0.000"0.000"-656"5,-7.000 9.000-160-6,0.000 0.000 0 8,2.000 0.000 1056-8,0.000-1.000 176 7,-3.000-1.000 48-7,8.000-7.000 0 8,-8.000 11.000-736-8,0.000-1.000-144 7,-2.000-3.000-16-7,-1.000 0.000-16 7,4.000 0.000-32-7,-5.000 1.000 0 8,2.000-1.000 0-8,-2.000 0.000 0 7,1.000 0.000-336-7,-1.000 1.000 144 8,-2.000 0.000-144-8,1.000 1.000 0 7,-3.000 0.000 128-7,1.000-1.000-128 8,1.000 0.000 0-8,-1.000-1.000 0 7,-1.000 0.000 176-7,2.000 0.000-176 9,-8.000 1.000 160-9,5.000-1.000-160 6,-2.000-1.000 464-6,0.000 1.000 0 8,0.000 0.000 0-8,2.000 2.000 0 8,-2.000-2.000-48-8,-3.000 2.000-16 8,0.000-3.000 0-8,4.000 2.000 0 7,6.000 1.000-176-7,-5.000 0.000-32 7,-2.000-3.000-16-7,-3.000-1.000 0 8,2.000 1.000-176-8,0.000-2.000 192 7,-4.000-1.000-192-7,3.000 2.000 192 8,2.000-1.000-16-8,-3.000 2.000 0 7,3.000 0.000 0-7,0.000 1.000 0 8,-2.000 2.000 0-8,2.000 1.000 0 7,-3.000 1.000 0-7,0.000 1.000 0 8,1.000-2.000-48-8,-2.000 0.000 0 8,-2.000-1.000 0-8,2.000 1.000 0 7,-2.000 2.000-128-7,-1.000-1.000 128 8,0.000-2.000-128-8,0.000 1.000 128 7,0.000 2.000-128-7,1.000-2.000 128 8,6.000-3.000-128-8,-2.000 0.000 128 7,-5.000 0.000-128-7,-1.000-1.000 0 8,1.000-1.000 0-8,2.000-1.000 0 7,-2.000-1.000 128-7,0.000-2.000-128 7,2.000-1.000 0-7,0.000 0.000 128 8,2.000 0.000-128-8,-1.000 0.000 0 7,-3.000-1.000 0-5,0.000-1.000 128 4,-2.000 0.000-128-6,2.000 0.000 0 7,-3.000-2.000 144-7,3.000 2.000-144 8,-1.000 2.000 0-8,-1.000 0.000 0 7,2.000-3.000 0-7,0.000 2.000 128 8,-3.000-1.000-128-8,6.000 2.000 0 7,5.000 0.000 0-7,-2.000-1.000 128 8,-4.000 1.000-128-8,2.000 0.000 0 7,0.000-3.000 0-7,2.000 2.000 0 8,0.000-1.000 0-8,1.000 1.000 0 7,0.000-4.000 0-7,2.000 1.000 0 8,1.000 1.000 160-8,-2.000 0.000-32 7,-1.000-1.000-128-6,1.000 0.000 192 6,-4.000-1.000-192-7,3.000 1.000 0 7,2.000 0.000 0-6,-2.000 1.000-160 6,-3.000 1.000 160-7,3.000-1.000 0 8,0.000-1.000 0-8,1.000 1.000 0 7,-4.000 0.000 0-7,3.000 3.000 0 8,-3.000 2.000 0-7,3.000 2.000 0 5,2.000-1.000 0-6,3.000 0.000 0 7,-1.000 0.000 0-5,4.000 1.000 0 4,2.000 3.000 0-6,-1.000 0.000-128 8,-5.000-1.000 128-8,7.000 0.000 0 7,8.000-6.000 0-7,-8.000 7.000-160 7,8.000-7.000 160-7,0.000 0.000 0 8,0.000 0.000 0-8,-7.000 6.000-128 7,7.000-6.000 128-7,0.000 0.000 0 8,0.000 0.000 0-8,0.000 0.000 0 7,0.000 0.000 0-7,-10.000 2.000 0 8,3.000-2.000 0-4,7.000 0.000 0-1,0.000 0.000 0-3,0.000 0.000 0 8,0.000 0.000 0-8,0.000 0.000 0 8,0.000 0.000 0-8,0.000 0.000 0 7,0.000 0.000 0-7,0.000 0.000 0 7,0.000 0.000 0-6,0.000 0.000 0 6,0.000 0.000 0-7,0.000 0.000 0 7,0.000 0.000 0-7,0.000 0.000-160 8,0.000 0.000 160-8,0.000 0.000 0 8,14.000-2.000-144-8,1.000 4.000 144 7,-1.000 2.000 0-7,1.000 2.000-176 8,-1.000-2.000 176-8,2.000 3.000-128 8,1.000 3.000 128-8,5.000 2.000-160 6,1.000 1.000 160-6,0.000 0.000-160 8,-1.000 2.000 160-8,4.000 1.000 0 7,3.000 2.000 0-7,5.000 4.000 0 9,-1.000 1.000 0-9,0.000 0.000 0 6,3.000-1.000 0-6,3.000-2.000-10256 12</inkml:trace>
  <inkml:trace contextRef="#ctx0" brushRef="#br0">20452.000 11888.000 17391 0,'-17.000'-3.000'768'2,"8.000"0.000"160"-2,9.000 3.000-736 0,-12.000-4.000-192 7,2.000 1.000 0-7,10.000 3.000 0 21,0.000 0.000-480-21,0.000 0.000-128 0,0.000 0.000-32 0,-10.000-2.000-6448 5</inkml:trace>
  <inkml:trace contextRef="#ctx0" brushRef="#br0">20571.000 11695.000 14799 0,'0.000'0.000'640'1,"0.000"0.000"160"-1,-12.000 0.000-640 0,1.000 0.000-160 7,0.000 2.000 0-7,11.000-2.000 0 8,0.000 0.000 512-8,0.000 0.000 64 7,-11.000 2.000 0-7,11.000-2.000 16 8,0.000 0.000-592-8</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6" name="Shape 116"/>
          <p:cNvSpPr>
            <a:spLocks noGrp="1" noRot="1" noChangeAspect="1"/>
          </p:cNvSpPr>
          <p:nvPr>
            <p:ph type="sldImg"/>
          </p:nvPr>
        </p:nvSpPr>
        <p:spPr>
          <a:xfrm>
            <a:off x="1143000" y="685800"/>
            <a:ext cx="4572000" cy="3429000"/>
          </a:xfrm>
          <a:prstGeom prst="rect">
            <a:avLst/>
          </a:prstGeom>
        </p:spPr>
        <p:txBody>
          <a:bodyPr/>
          <a:lstStyle/>
          <a:p/>
        </p:txBody>
      </p:sp>
      <p:sp>
        <p:nvSpPr>
          <p:cNvPr id="117" name="Shape 117"/>
          <p:cNvSpPr>
            <a:spLocks noGrp="1"/>
          </p:cNvSpPr>
          <p:nvPr>
            <p:ph type="body" sz="quarter" idx="1"/>
          </p:nvPr>
        </p:nvSpPr>
        <p:spPr>
          <a:xfrm>
            <a:off x="914400" y="4343400"/>
            <a:ext cx="5029200" cy="4114800"/>
          </a:xfrm>
          <a:prstGeom prst="rect">
            <a:avLst/>
          </a:prstGeom>
        </p:spPr>
        <p:txBody>
          <a:bodyPr/>
          <a:lstStyle/>
          <a:p/>
        </p:txBody>
      </p:sp>
    </p:spTree>
  </p:cSld>
  <p:clrMap bg1="lt1" tx1="dk1" bg2="lt2" tx2="dk2" accent1="accent1" accent2="accent2" accent3="accent3" accent4="accent4" accent5="accent5" accent6="accent6" hlink="hlink" folHlink="folHlink"/>
  <p:notesStyle>
    <a:lvl1pPr defTabSz="457200" latinLnBrk="0">
      <a:lnSpc>
        <a:spcPct val="118000"/>
      </a:lnSpc>
      <a:defRPr sz="2200">
        <a:latin typeface="+mj-lt"/>
        <a:ea typeface="+mj-ea"/>
        <a:cs typeface="+mj-cs"/>
        <a:sym typeface="Helvetica Neue" panose="02000503000000020004"/>
      </a:defRPr>
    </a:lvl1pPr>
    <a:lvl2pPr indent="228600" defTabSz="457200" latinLnBrk="0">
      <a:lnSpc>
        <a:spcPct val="118000"/>
      </a:lnSpc>
      <a:defRPr sz="2200">
        <a:latin typeface="+mj-lt"/>
        <a:ea typeface="+mj-ea"/>
        <a:cs typeface="+mj-cs"/>
        <a:sym typeface="Helvetica Neue" panose="02000503000000020004"/>
      </a:defRPr>
    </a:lvl2pPr>
    <a:lvl3pPr indent="457200" defTabSz="457200" latinLnBrk="0">
      <a:lnSpc>
        <a:spcPct val="118000"/>
      </a:lnSpc>
      <a:defRPr sz="2200">
        <a:latin typeface="+mj-lt"/>
        <a:ea typeface="+mj-ea"/>
        <a:cs typeface="+mj-cs"/>
        <a:sym typeface="Helvetica Neue" panose="02000503000000020004"/>
      </a:defRPr>
    </a:lvl3pPr>
    <a:lvl4pPr indent="685800" defTabSz="457200" latinLnBrk="0">
      <a:lnSpc>
        <a:spcPct val="118000"/>
      </a:lnSpc>
      <a:defRPr sz="2200">
        <a:latin typeface="+mj-lt"/>
        <a:ea typeface="+mj-ea"/>
        <a:cs typeface="+mj-cs"/>
        <a:sym typeface="Helvetica Neue" panose="02000503000000020004"/>
      </a:defRPr>
    </a:lvl4pPr>
    <a:lvl5pPr indent="914400" defTabSz="457200" latinLnBrk="0">
      <a:lnSpc>
        <a:spcPct val="118000"/>
      </a:lnSpc>
      <a:defRPr sz="2200">
        <a:latin typeface="+mj-lt"/>
        <a:ea typeface="+mj-ea"/>
        <a:cs typeface="+mj-cs"/>
        <a:sym typeface="Helvetica Neue" panose="02000503000000020004"/>
      </a:defRPr>
    </a:lvl5pPr>
    <a:lvl6pPr indent="1143000" defTabSz="457200" latinLnBrk="0">
      <a:lnSpc>
        <a:spcPct val="118000"/>
      </a:lnSpc>
      <a:defRPr sz="2200">
        <a:latin typeface="+mj-lt"/>
        <a:ea typeface="+mj-ea"/>
        <a:cs typeface="+mj-cs"/>
        <a:sym typeface="Helvetica Neue" panose="02000503000000020004"/>
      </a:defRPr>
    </a:lvl6pPr>
    <a:lvl7pPr indent="1371600" defTabSz="457200" latinLnBrk="0">
      <a:lnSpc>
        <a:spcPct val="118000"/>
      </a:lnSpc>
      <a:defRPr sz="2200">
        <a:latin typeface="+mj-lt"/>
        <a:ea typeface="+mj-ea"/>
        <a:cs typeface="+mj-cs"/>
        <a:sym typeface="Helvetica Neue" panose="02000503000000020004"/>
      </a:defRPr>
    </a:lvl7pPr>
    <a:lvl8pPr indent="1600200" defTabSz="457200" latinLnBrk="0">
      <a:lnSpc>
        <a:spcPct val="118000"/>
      </a:lnSpc>
      <a:defRPr sz="2200">
        <a:latin typeface="+mj-lt"/>
        <a:ea typeface="+mj-ea"/>
        <a:cs typeface="+mj-cs"/>
        <a:sym typeface="Helvetica Neue" panose="02000503000000020004"/>
      </a:defRPr>
    </a:lvl8pPr>
    <a:lvl9pPr indent="1828800" defTabSz="457200" latinLnBrk="0">
      <a:lnSpc>
        <a:spcPct val="118000"/>
      </a:lnSpc>
      <a:defRPr sz="2200">
        <a:latin typeface="+mj-lt"/>
        <a:ea typeface="+mj-ea"/>
        <a:cs typeface="+mj-cs"/>
        <a:sym typeface="Helvetica Neue" panose="020005030000000200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topic, we will talk about another important family of deep neural networks: autoencoders. It is very successful in manifold learning, dimensionality reduction, denoising, image generation etc. It is part of the fully convolutional neural networks. It extensions could be used to perform image segmentation, for example, Fully convolutional net (FCN) and U-NET.</a:t>
            </a:r>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 us look at how it could be used to learn manifold.  First, what is a manifold?   </a:t>
            </a:r>
            <a:r>
              <a:rPr lang="en-US" sz="2200" b="0" i="0" u="none" strike="noStrike" baseline="0" dirty="0">
                <a:latin typeface="+mj-lt"/>
                <a:ea typeface="+mj-ea"/>
                <a:cs typeface="+mj-cs"/>
                <a:sym typeface="Helvetica Neue" panose="02000503000000020004"/>
              </a:rPr>
              <a:t>An important concept underlying many ideas in machine learning is that of a manifold. A </a:t>
            </a:r>
            <a:r>
              <a:rPr lang="en-US" sz="2200" b="1" i="0" u="none" strike="noStrike" baseline="0" dirty="0">
                <a:latin typeface="+mj-lt"/>
                <a:ea typeface="+mj-ea"/>
                <a:cs typeface="+mj-cs"/>
                <a:sym typeface="Helvetica Neue" panose="02000503000000020004"/>
              </a:rPr>
              <a:t>manifold </a:t>
            </a:r>
            <a:r>
              <a:rPr lang="en-US" sz="2200" b="0" i="0" u="none" strike="noStrike" baseline="0" dirty="0">
                <a:latin typeface="+mj-lt"/>
                <a:ea typeface="+mj-ea"/>
                <a:cs typeface="+mj-cs"/>
                <a:sym typeface="Helvetica Neue" panose="02000503000000020004"/>
              </a:rPr>
              <a:t>is a connected region. Mathematically, it is a set of points, associated with a neighborhood around each point. From any given point, the manifold locally appears to be a Euclidean space. In everyday life, we experience the surface of the world as a 2-D plane, but it is in fact a spherical manifold in 3-D space.</a:t>
            </a:r>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7"/>
          <p:cNvSpPr>
            <a:spLocks noGrp="1" noChangeArrowheads="1"/>
          </p:cNvSpPr>
          <p:nvPr>
            <p:ph type="sldNum" sz="quarter" idx="4294967295"/>
          </p:nvPr>
        </p:nvSpPr>
        <p:spPr bwMode="auto">
          <a:xfrm>
            <a:off x="3776663" y="9428163"/>
            <a:ext cx="2890837" cy="49688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503050405090304" pitchFamily="18" charset="0"/>
              </a:defRPr>
            </a:lvl1pPr>
            <a:lvl2pPr marL="742950" indent="-285750">
              <a:spcBef>
                <a:spcPct val="30000"/>
              </a:spcBef>
              <a:defRPr sz="1200">
                <a:solidFill>
                  <a:schemeClr val="tx1"/>
                </a:solidFill>
                <a:latin typeface="Times New Roman" panose="02020503050405090304" pitchFamily="18" charset="0"/>
              </a:defRPr>
            </a:lvl2pPr>
            <a:lvl3pPr marL="1143000" indent="-228600">
              <a:spcBef>
                <a:spcPct val="30000"/>
              </a:spcBef>
              <a:defRPr sz="1200">
                <a:solidFill>
                  <a:schemeClr val="tx1"/>
                </a:solidFill>
                <a:latin typeface="Times New Roman" panose="02020503050405090304" pitchFamily="18" charset="0"/>
              </a:defRPr>
            </a:lvl3pPr>
            <a:lvl4pPr marL="1600200" indent="-228600">
              <a:spcBef>
                <a:spcPct val="30000"/>
              </a:spcBef>
              <a:defRPr sz="1200">
                <a:solidFill>
                  <a:schemeClr val="tx1"/>
                </a:solidFill>
                <a:latin typeface="Times New Roman" panose="02020503050405090304" pitchFamily="18" charset="0"/>
              </a:defRPr>
            </a:lvl4pPr>
            <a:lvl5pPr marL="2057400" indent="-228600">
              <a:spcBef>
                <a:spcPct val="30000"/>
              </a:spcBef>
              <a:defRPr sz="1200">
                <a:solidFill>
                  <a:schemeClr val="tx1"/>
                </a:solidFill>
                <a:latin typeface="Times New Roman" panose="02020503050405090304" pitchFamily="18" charset="0"/>
              </a:defRPr>
            </a:lvl5pPr>
            <a:lvl6pPr marL="2514600" indent="-228600" eaLnBrk="0" fontAlgn="base" hangingPunct="0">
              <a:spcBef>
                <a:spcPct val="30000"/>
              </a:spcBef>
              <a:spcAft>
                <a:spcPct val="0"/>
              </a:spcAft>
              <a:defRPr sz="1200">
                <a:solidFill>
                  <a:schemeClr val="tx1"/>
                </a:solidFill>
                <a:latin typeface="Times New Roman" panose="02020503050405090304" pitchFamily="18" charset="0"/>
              </a:defRPr>
            </a:lvl6pPr>
            <a:lvl7pPr marL="2971800" indent="-228600" eaLnBrk="0" fontAlgn="base" hangingPunct="0">
              <a:spcBef>
                <a:spcPct val="30000"/>
              </a:spcBef>
              <a:spcAft>
                <a:spcPct val="0"/>
              </a:spcAft>
              <a:defRPr sz="1200">
                <a:solidFill>
                  <a:schemeClr val="tx1"/>
                </a:solidFill>
                <a:latin typeface="Times New Roman" panose="02020503050405090304" pitchFamily="18" charset="0"/>
              </a:defRPr>
            </a:lvl7pPr>
            <a:lvl8pPr marL="3429000" indent="-228600" eaLnBrk="0" fontAlgn="base" hangingPunct="0">
              <a:spcBef>
                <a:spcPct val="30000"/>
              </a:spcBef>
              <a:spcAft>
                <a:spcPct val="0"/>
              </a:spcAft>
              <a:defRPr sz="1200">
                <a:solidFill>
                  <a:schemeClr val="tx1"/>
                </a:solidFill>
                <a:latin typeface="Times New Roman" panose="02020503050405090304" pitchFamily="18" charset="0"/>
              </a:defRPr>
            </a:lvl8pPr>
            <a:lvl9pPr marL="3886200" indent="-228600" eaLnBrk="0" fontAlgn="base" hangingPunct="0">
              <a:spcBef>
                <a:spcPct val="30000"/>
              </a:spcBef>
              <a:spcAft>
                <a:spcPct val="0"/>
              </a:spcAft>
              <a:defRPr sz="1200">
                <a:solidFill>
                  <a:schemeClr val="tx1"/>
                </a:solidFill>
                <a:latin typeface="Times New Roman" panose="02020503050405090304" pitchFamily="18" charset="0"/>
              </a:defRPr>
            </a:lvl9pPr>
          </a:lstStyle>
          <a:p>
            <a:pPr>
              <a:spcBef>
                <a:spcPct val="0"/>
              </a:spcBef>
            </a:pPr>
            <a:fld id="{9B7700D0-1B92-4A82-A637-F05B81F788A7}" type="slidenum">
              <a:rPr lang="en-US" altLang="en-US" sz="1800">
                <a:latin typeface="Arial" panose="020B0604020202090204" pitchFamily="34" charset="0"/>
              </a:rPr>
            </a:fld>
            <a:endParaRPr lang="en-US" altLang="en-US" sz="1800">
              <a:latin typeface="Arial" panose="020B0604020202090204" pitchFamily="34" charset="0"/>
            </a:endParaRPr>
          </a:p>
        </p:txBody>
      </p:sp>
      <p:sp>
        <p:nvSpPr>
          <p:cNvPr id="13315" name="Rectangle 2"/>
          <p:cNvSpPr>
            <a:spLocks noGrp="1" noRot="1" noChangeAspect="1" noChangeArrowheads="1" noTextEdit="1"/>
          </p:cNvSpPr>
          <p:nvPr>
            <p:ph type="sldImg"/>
          </p:nvPr>
        </p:nvSpPr>
        <p:spPr/>
      </p:sp>
      <p:sp>
        <p:nvSpPr>
          <p:cNvPr id="13316"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90204" pitchFamily="34" charset="0"/>
              <a:cs typeface="Arial" panose="020B0604020202090204" pitchFamily="34"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p:cNvSpPr>
            <a:spLocks noGrp="1" noChangeArrowheads="1"/>
          </p:cNvSpPr>
          <p:nvPr>
            <p:ph type="sldNum" sz="quarter" idx="4294967295"/>
          </p:nvPr>
        </p:nvSpPr>
        <p:spPr bwMode="auto">
          <a:xfrm>
            <a:off x="3776663" y="9428163"/>
            <a:ext cx="2890837" cy="49688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503050405090304" pitchFamily="18" charset="0"/>
              </a:defRPr>
            </a:lvl1pPr>
            <a:lvl2pPr marL="742950" indent="-285750">
              <a:spcBef>
                <a:spcPct val="30000"/>
              </a:spcBef>
              <a:defRPr sz="1200">
                <a:solidFill>
                  <a:schemeClr val="tx1"/>
                </a:solidFill>
                <a:latin typeface="Times New Roman" panose="02020503050405090304" pitchFamily="18" charset="0"/>
              </a:defRPr>
            </a:lvl2pPr>
            <a:lvl3pPr marL="1143000" indent="-228600">
              <a:spcBef>
                <a:spcPct val="30000"/>
              </a:spcBef>
              <a:defRPr sz="1200">
                <a:solidFill>
                  <a:schemeClr val="tx1"/>
                </a:solidFill>
                <a:latin typeface="Times New Roman" panose="02020503050405090304" pitchFamily="18" charset="0"/>
              </a:defRPr>
            </a:lvl3pPr>
            <a:lvl4pPr marL="1600200" indent="-228600">
              <a:spcBef>
                <a:spcPct val="30000"/>
              </a:spcBef>
              <a:defRPr sz="1200">
                <a:solidFill>
                  <a:schemeClr val="tx1"/>
                </a:solidFill>
                <a:latin typeface="Times New Roman" panose="02020503050405090304" pitchFamily="18" charset="0"/>
              </a:defRPr>
            </a:lvl4pPr>
            <a:lvl5pPr marL="2057400" indent="-228600">
              <a:spcBef>
                <a:spcPct val="30000"/>
              </a:spcBef>
              <a:defRPr sz="1200">
                <a:solidFill>
                  <a:schemeClr val="tx1"/>
                </a:solidFill>
                <a:latin typeface="Times New Roman" panose="02020503050405090304" pitchFamily="18" charset="0"/>
              </a:defRPr>
            </a:lvl5pPr>
            <a:lvl6pPr marL="2514600" indent="-228600" eaLnBrk="0" fontAlgn="base" hangingPunct="0">
              <a:spcBef>
                <a:spcPct val="30000"/>
              </a:spcBef>
              <a:spcAft>
                <a:spcPct val="0"/>
              </a:spcAft>
              <a:defRPr sz="1200">
                <a:solidFill>
                  <a:schemeClr val="tx1"/>
                </a:solidFill>
                <a:latin typeface="Times New Roman" panose="02020503050405090304" pitchFamily="18" charset="0"/>
              </a:defRPr>
            </a:lvl6pPr>
            <a:lvl7pPr marL="2971800" indent="-228600" eaLnBrk="0" fontAlgn="base" hangingPunct="0">
              <a:spcBef>
                <a:spcPct val="30000"/>
              </a:spcBef>
              <a:spcAft>
                <a:spcPct val="0"/>
              </a:spcAft>
              <a:defRPr sz="1200">
                <a:solidFill>
                  <a:schemeClr val="tx1"/>
                </a:solidFill>
                <a:latin typeface="Times New Roman" panose="02020503050405090304" pitchFamily="18" charset="0"/>
              </a:defRPr>
            </a:lvl7pPr>
            <a:lvl8pPr marL="3429000" indent="-228600" eaLnBrk="0" fontAlgn="base" hangingPunct="0">
              <a:spcBef>
                <a:spcPct val="30000"/>
              </a:spcBef>
              <a:spcAft>
                <a:spcPct val="0"/>
              </a:spcAft>
              <a:defRPr sz="1200">
                <a:solidFill>
                  <a:schemeClr val="tx1"/>
                </a:solidFill>
                <a:latin typeface="Times New Roman" panose="02020503050405090304" pitchFamily="18" charset="0"/>
              </a:defRPr>
            </a:lvl8pPr>
            <a:lvl9pPr marL="3886200" indent="-228600" eaLnBrk="0" fontAlgn="base" hangingPunct="0">
              <a:spcBef>
                <a:spcPct val="30000"/>
              </a:spcBef>
              <a:spcAft>
                <a:spcPct val="0"/>
              </a:spcAft>
              <a:defRPr sz="1200">
                <a:solidFill>
                  <a:schemeClr val="tx1"/>
                </a:solidFill>
                <a:latin typeface="Times New Roman" panose="02020503050405090304" pitchFamily="18" charset="0"/>
              </a:defRPr>
            </a:lvl9pPr>
          </a:lstStyle>
          <a:p>
            <a:pPr>
              <a:spcBef>
                <a:spcPct val="0"/>
              </a:spcBef>
            </a:pPr>
            <a:fld id="{F24E8705-F8B9-4F77-94C1-0E652FFCBEBC}" type="slidenum">
              <a:rPr lang="en-US" altLang="en-US" sz="1800">
                <a:latin typeface="Arial" panose="020B0604020202090204" pitchFamily="34" charset="0"/>
              </a:rPr>
            </a:fld>
            <a:endParaRPr lang="en-US" altLang="en-US" sz="1800">
              <a:latin typeface="Arial" panose="020B0604020202090204" pitchFamily="34" charset="0"/>
            </a:endParaRPr>
          </a:p>
        </p:txBody>
      </p:sp>
      <p:sp>
        <p:nvSpPr>
          <p:cNvPr id="15363" name="Rectangle 2"/>
          <p:cNvSpPr>
            <a:spLocks noGrp="1" noRot="1" noChangeAspect="1" noChangeArrowheads="1" noTextEdit="1"/>
          </p:cNvSpPr>
          <p:nvPr>
            <p:ph type="sldImg"/>
          </p:nvPr>
        </p:nvSpPr>
        <p:spPr/>
      </p:sp>
      <p:sp>
        <p:nvSpPr>
          <p:cNvPr id="15364"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90204" pitchFamily="34" charset="0"/>
              <a:cs typeface="Arial" panose="020B0604020202090204" pitchFamily="34"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p:cNvSpPr>
            <a:spLocks noGrp="1" noChangeArrowheads="1"/>
          </p:cNvSpPr>
          <p:nvPr>
            <p:ph type="sldNum" sz="quarter" idx="4294967295"/>
          </p:nvPr>
        </p:nvSpPr>
        <p:spPr bwMode="auto">
          <a:xfrm>
            <a:off x="3776663" y="9428163"/>
            <a:ext cx="2890837" cy="49688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503050405090304" pitchFamily="18" charset="0"/>
              </a:defRPr>
            </a:lvl1pPr>
            <a:lvl2pPr marL="742950" indent="-285750">
              <a:spcBef>
                <a:spcPct val="30000"/>
              </a:spcBef>
              <a:defRPr sz="1200">
                <a:solidFill>
                  <a:schemeClr val="tx1"/>
                </a:solidFill>
                <a:latin typeface="Times New Roman" panose="02020503050405090304" pitchFamily="18" charset="0"/>
              </a:defRPr>
            </a:lvl2pPr>
            <a:lvl3pPr marL="1143000" indent="-228600">
              <a:spcBef>
                <a:spcPct val="30000"/>
              </a:spcBef>
              <a:defRPr sz="1200">
                <a:solidFill>
                  <a:schemeClr val="tx1"/>
                </a:solidFill>
                <a:latin typeface="Times New Roman" panose="02020503050405090304" pitchFamily="18" charset="0"/>
              </a:defRPr>
            </a:lvl3pPr>
            <a:lvl4pPr marL="1600200" indent="-228600">
              <a:spcBef>
                <a:spcPct val="30000"/>
              </a:spcBef>
              <a:defRPr sz="1200">
                <a:solidFill>
                  <a:schemeClr val="tx1"/>
                </a:solidFill>
                <a:latin typeface="Times New Roman" panose="02020503050405090304" pitchFamily="18" charset="0"/>
              </a:defRPr>
            </a:lvl4pPr>
            <a:lvl5pPr marL="2057400" indent="-228600">
              <a:spcBef>
                <a:spcPct val="30000"/>
              </a:spcBef>
              <a:defRPr sz="1200">
                <a:solidFill>
                  <a:schemeClr val="tx1"/>
                </a:solidFill>
                <a:latin typeface="Times New Roman" panose="02020503050405090304" pitchFamily="18" charset="0"/>
              </a:defRPr>
            </a:lvl5pPr>
            <a:lvl6pPr marL="2514600" indent="-228600" eaLnBrk="0" fontAlgn="base" hangingPunct="0">
              <a:spcBef>
                <a:spcPct val="30000"/>
              </a:spcBef>
              <a:spcAft>
                <a:spcPct val="0"/>
              </a:spcAft>
              <a:defRPr sz="1200">
                <a:solidFill>
                  <a:schemeClr val="tx1"/>
                </a:solidFill>
                <a:latin typeface="Times New Roman" panose="02020503050405090304" pitchFamily="18" charset="0"/>
              </a:defRPr>
            </a:lvl6pPr>
            <a:lvl7pPr marL="2971800" indent="-228600" eaLnBrk="0" fontAlgn="base" hangingPunct="0">
              <a:spcBef>
                <a:spcPct val="30000"/>
              </a:spcBef>
              <a:spcAft>
                <a:spcPct val="0"/>
              </a:spcAft>
              <a:defRPr sz="1200">
                <a:solidFill>
                  <a:schemeClr val="tx1"/>
                </a:solidFill>
                <a:latin typeface="Times New Roman" panose="02020503050405090304" pitchFamily="18" charset="0"/>
              </a:defRPr>
            </a:lvl7pPr>
            <a:lvl8pPr marL="3429000" indent="-228600" eaLnBrk="0" fontAlgn="base" hangingPunct="0">
              <a:spcBef>
                <a:spcPct val="30000"/>
              </a:spcBef>
              <a:spcAft>
                <a:spcPct val="0"/>
              </a:spcAft>
              <a:defRPr sz="1200">
                <a:solidFill>
                  <a:schemeClr val="tx1"/>
                </a:solidFill>
                <a:latin typeface="Times New Roman" panose="02020503050405090304" pitchFamily="18" charset="0"/>
              </a:defRPr>
            </a:lvl8pPr>
            <a:lvl9pPr marL="3886200" indent="-228600" eaLnBrk="0" fontAlgn="base" hangingPunct="0">
              <a:spcBef>
                <a:spcPct val="30000"/>
              </a:spcBef>
              <a:spcAft>
                <a:spcPct val="0"/>
              </a:spcAft>
              <a:defRPr sz="1200">
                <a:solidFill>
                  <a:schemeClr val="tx1"/>
                </a:solidFill>
                <a:latin typeface="Times New Roman" panose="02020503050405090304" pitchFamily="18" charset="0"/>
              </a:defRPr>
            </a:lvl9pPr>
          </a:lstStyle>
          <a:p>
            <a:pPr>
              <a:spcBef>
                <a:spcPct val="0"/>
              </a:spcBef>
            </a:pPr>
            <a:fld id="{EC70D0FF-E737-4647-A6D2-2F6A720DB936}" type="slidenum">
              <a:rPr lang="en-US" altLang="en-US" sz="1800"/>
            </a:fld>
            <a:endParaRPr lang="en-US" altLang="en-US" sz="1800"/>
          </a:p>
        </p:txBody>
      </p:sp>
      <p:sp>
        <p:nvSpPr>
          <p:cNvPr id="18435" name="Rectangle 2"/>
          <p:cNvSpPr>
            <a:spLocks noGrp="1" noRot="1" noChangeAspect="1" noChangeArrowheads="1" noTextEdit="1"/>
          </p:cNvSpPr>
          <p:nvPr>
            <p:ph type="sldImg"/>
          </p:nvPr>
        </p:nvSpPr>
        <p:spPr/>
      </p:sp>
      <p:sp>
        <p:nvSpPr>
          <p:cNvPr id="18436"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p:cNvSpPr>
            <a:spLocks noGrp="1" noChangeArrowheads="1"/>
          </p:cNvSpPr>
          <p:nvPr>
            <p:ph type="sldNum" sz="quarter" idx="4294967295"/>
          </p:nvPr>
        </p:nvSpPr>
        <p:spPr bwMode="auto">
          <a:xfrm>
            <a:off x="3776663" y="9428163"/>
            <a:ext cx="2890837" cy="49688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503050405090304" pitchFamily="18" charset="0"/>
              </a:defRPr>
            </a:lvl1pPr>
            <a:lvl2pPr marL="742950" indent="-285750">
              <a:spcBef>
                <a:spcPct val="30000"/>
              </a:spcBef>
              <a:defRPr sz="1200">
                <a:solidFill>
                  <a:schemeClr val="tx1"/>
                </a:solidFill>
                <a:latin typeface="Times New Roman" panose="02020503050405090304" pitchFamily="18" charset="0"/>
              </a:defRPr>
            </a:lvl2pPr>
            <a:lvl3pPr marL="1143000" indent="-228600">
              <a:spcBef>
                <a:spcPct val="30000"/>
              </a:spcBef>
              <a:defRPr sz="1200">
                <a:solidFill>
                  <a:schemeClr val="tx1"/>
                </a:solidFill>
                <a:latin typeface="Times New Roman" panose="02020503050405090304" pitchFamily="18" charset="0"/>
              </a:defRPr>
            </a:lvl3pPr>
            <a:lvl4pPr marL="1600200" indent="-228600">
              <a:spcBef>
                <a:spcPct val="30000"/>
              </a:spcBef>
              <a:defRPr sz="1200">
                <a:solidFill>
                  <a:schemeClr val="tx1"/>
                </a:solidFill>
                <a:latin typeface="Times New Roman" panose="02020503050405090304" pitchFamily="18" charset="0"/>
              </a:defRPr>
            </a:lvl4pPr>
            <a:lvl5pPr marL="2057400" indent="-228600">
              <a:spcBef>
                <a:spcPct val="30000"/>
              </a:spcBef>
              <a:defRPr sz="1200">
                <a:solidFill>
                  <a:schemeClr val="tx1"/>
                </a:solidFill>
                <a:latin typeface="Times New Roman" panose="02020503050405090304" pitchFamily="18" charset="0"/>
              </a:defRPr>
            </a:lvl5pPr>
            <a:lvl6pPr marL="2514600" indent="-228600" eaLnBrk="0" fontAlgn="base" hangingPunct="0">
              <a:spcBef>
                <a:spcPct val="30000"/>
              </a:spcBef>
              <a:spcAft>
                <a:spcPct val="0"/>
              </a:spcAft>
              <a:defRPr sz="1200">
                <a:solidFill>
                  <a:schemeClr val="tx1"/>
                </a:solidFill>
                <a:latin typeface="Times New Roman" panose="02020503050405090304" pitchFamily="18" charset="0"/>
              </a:defRPr>
            </a:lvl6pPr>
            <a:lvl7pPr marL="2971800" indent="-228600" eaLnBrk="0" fontAlgn="base" hangingPunct="0">
              <a:spcBef>
                <a:spcPct val="30000"/>
              </a:spcBef>
              <a:spcAft>
                <a:spcPct val="0"/>
              </a:spcAft>
              <a:defRPr sz="1200">
                <a:solidFill>
                  <a:schemeClr val="tx1"/>
                </a:solidFill>
                <a:latin typeface="Times New Roman" panose="02020503050405090304" pitchFamily="18" charset="0"/>
              </a:defRPr>
            </a:lvl7pPr>
            <a:lvl8pPr marL="3429000" indent="-228600" eaLnBrk="0" fontAlgn="base" hangingPunct="0">
              <a:spcBef>
                <a:spcPct val="30000"/>
              </a:spcBef>
              <a:spcAft>
                <a:spcPct val="0"/>
              </a:spcAft>
              <a:defRPr sz="1200">
                <a:solidFill>
                  <a:schemeClr val="tx1"/>
                </a:solidFill>
                <a:latin typeface="Times New Roman" panose="02020503050405090304" pitchFamily="18" charset="0"/>
              </a:defRPr>
            </a:lvl8pPr>
            <a:lvl9pPr marL="3886200" indent="-228600" eaLnBrk="0" fontAlgn="base" hangingPunct="0">
              <a:spcBef>
                <a:spcPct val="30000"/>
              </a:spcBef>
              <a:spcAft>
                <a:spcPct val="0"/>
              </a:spcAft>
              <a:defRPr sz="1200">
                <a:solidFill>
                  <a:schemeClr val="tx1"/>
                </a:solidFill>
                <a:latin typeface="Times New Roman" panose="02020503050405090304" pitchFamily="18" charset="0"/>
              </a:defRPr>
            </a:lvl9pPr>
          </a:lstStyle>
          <a:p>
            <a:pPr>
              <a:spcBef>
                <a:spcPct val="0"/>
              </a:spcBef>
            </a:pPr>
            <a:fld id="{44EF858F-4B80-4878-9064-523AC421BB2D}" type="slidenum">
              <a:rPr lang="en-US" altLang="en-US" sz="1800"/>
            </a:fld>
            <a:endParaRPr lang="en-US" altLang="en-US" sz="1800"/>
          </a:p>
        </p:txBody>
      </p:sp>
      <p:sp>
        <p:nvSpPr>
          <p:cNvPr id="20483" name="Rectangle 2"/>
          <p:cNvSpPr>
            <a:spLocks noGrp="1" noRot="1" noChangeAspect="1" noChangeArrowheads="1" noTextEdit="1"/>
          </p:cNvSpPr>
          <p:nvPr>
            <p:ph type="sldImg"/>
          </p:nvPr>
        </p:nvSpPr>
        <p:spPr/>
      </p:sp>
      <p:sp>
        <p:nvSpPr>
          <p:cNvPr id="20484"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p:cNvSpPr>
            <a:spLocks noGrp="1" noChangeArrowheads="1"/>
          </p:cNvSpPr>
          <p:nvPr>
            <p:ph type="sldNum" sz="quarter" idx="4294967295"/>
          </p:nvPr>
        </p:nvSpPr>
        <p:spPr bwMode="auto">
          <a:xfrm>
            <a:off x="3776663" y="9428163"/>
            <a:ext cx="2890837" cy="49688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503050405090304" pitchFamily="18" charset="0"/>
              </a:defRPr>
            </a:lvl1pPr>
            <a:lvl2pPr marL="742950" indent="-285750">
              <a:spcBef>
                <a:spcPct val="30000"/>
              </a:spcBef>
              <a:defRPr sz="1200">
                <a:solidFill>
                  <a:schemeClr val="tx1"/>
                </a:solidFill>
                <a:latin typeface="Times New Roman" panose="02020503050405090304" pitchFamily="18" charset="0"/>
              </a:defRPr>
            </a:lvl2pPr>
            <a:lvl3pPr marL="1143000" indent="-228600">
              <a:spcBef>
                <a:spcPct val="30000"/>
              </a:spcBef>
              <a:defRPr sz="1200">
                <a:solidFill>
                  <a:schemeClr val="tx1"/>
                </a:solidFill>
                <a:latin typeface="Times New Roman" panose="02020503050405090304" pitchFamily="18" charset="0"/>
              </a:defRPr>
            </a:lvl3pPr>
            <a:lvl4pPr marL="1600200" indent="-228600">
              <a:spcBef>
                <a:spcPct val="30000"/>
              </a:spcBef>
              <a:defRPr sz="1200">
                <a:solidFill>
                  <a:schemeClr val="tx1"/>
                </a:solidFill>
                <a:latin typeface="Times New Roman" panose="02020503050405090304" pitchFamily="18" charset="0"/>
              </a:defRPr>
            </a:lvl4pPr>
            <a:lvl5pPr marL="2057400" indent="-228600">
              <a:spcBef>
                <a:spcPct val="30000"/>
              </a:spcBef>
              <a:defRPr sz="1200">
                <a:solidFill>
                  <a:schemeClr val="tx1"/>
                </a:solidFill>
                <a:latin typeface="Times New Roman" panose="02020503050405090304" pitchFamily="18" charset="0"/>
              </a:defRPr>
            </a:lvl5pPr>
            <a:lvl6pPr marL="2514600" indent="-228600" eaLnBrk="0" fontAlgn="base" hangingPunct="0">
              <a:spcBef>
                <a:spcPct val="30000"/>
              </a:spcBef>
              <a:spcAft>
                <a:spcPct val="0"/>
              </a:spcAft>
              <a:defRPr sz="1200">
                <a:solidFill>
                  <a:schemeClr val="tx1"/>
                </a:solidFill>
                <a:latin typeface="Times New Roman" panose="02020503050405090304" pitchFamily="18" charset="0"/>
              </a:defRPr>
            </a:lvl6pPr>
            <a:lvl7pPr marL="2971800" indent="-228600" eaLnBrk="0" fontAlgn="base" hangingPunct="0">
              <a:spcBef>
                <a:spcPct val="30000"/>
              </a:spcBef>
              <a:spcAft>
                <a:spcPct val="0"/>
              </a:spcAft>
              <a:defRPr sz="1200">
                <a:solidFill>
                  <a:schemeClr val="tx1"/>
                </a:solidFill>
                <a:latin typeface="Times New Roman" panose="02020503050405090304" pitchFamily="18" charset="0"/>
              </a:defRPr>
            </a:lvl7pPr>
            <a:lvl8pPr marL="3429000" indent="-228600" eaLnBrk="0" fontAlgn="base" hangingPunct="0">
              <a:spcBef>
                <a:spcPct val="30000"/>
              </a:spcBef>
              <a:spcAft>
                <a:spcPct val="0"/>
              </a:spcAft>
              <a:defRPr sz="1200">
                <a:solidFill>
                  <a:schemeClr val="tx1"/>
                </a:solidFill>
                <a:latin typeface="Times New Roman" panose="02020503050405090304" pitchFamily="18" charset="0"/>
              </a:defRPr>
            </a:lvl8pPr>
            <a:lvl9pPr marL="3886200" indent="-228600" eaLnBrk="0" fontAlgn="base" hangingPunct="0">
              <a:spcBef>
                <a:spcPct val="30000"/>
              </a:spcBef>
              <a:spcAft>
                <a:spcPct val="0"/>
              </a:spcAft>
              <a:defRPr sz="1200">
                <a:solidFill>
                  <a:schemeClr val="tx1"/>
                </a:solidFill>
                <a:latin typeface="Times New Roman" panose="02020503050405090304" pitchFamily="18" charset="0"/>
              </a:defRPr>
            </a:lvl9pPr>
          </a:lstStyle>
          <a:p>
            <a:pPr>
              <a:spcBef>
                <a:spcPct val="0"/>
              </a:spcBef>
            </a:pPr>
            <a:fld id="{EB5C3AAD-9F78-4601-A8F4-94DBD3F7A63D}" type="slidenum">
              <a:rPr lang="en-US" altLang="en-US" sz="1800"/>
            </a:fld>
            <a:endParaRPr lang="en-US" altLang="en-US" sz="1800"/>
          </a:p>
        </p:txBody>
      </p:sp>
      <p:sp>
        <p:nvSpPr>
          <p:cNvPr id="22531" name="Rectangle 2"/>
          <p:cNvSpPr>
            <a:spLocks noGrp="1" noRot="1" noChangeAspect="1" noChangeArrowheads="1" noTextEdit="1"/>
          </p:cNvSpPr>
          <p:nvPr>
            <p:ph type="sldImg"/>
          </p:nvPr>
        </p:nvSpPr>
        <p:spPr/>
      </p:sp>
      <p:sp>
        <p:nvSpPr>
          <p:cNvPr id="22532"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Sparse autoencoders are typically used to learn features for another task such as classification. An autoencoder that has been regularized to be sparse must respond to </a:t>
            </a:r>
            <a:r>
              <a:rPr lang="en-US" dirty="0" err="1"/>
              <a:t>unqiue</a:t>
            </a:r>
            <a:r>
              <a:rPr lang="en-US" dirty="0"/>
              <a:t> statistical features of the dataset it has been trained on rather than simply acting as an identity function. In this way, training to perform the copying task with a sparsity penalty can yield a model that has learned useful features as a by product. </a:t>
            </a:r>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11" name="Shape 11"/>
          <p:cNvSpPr txBox="1">
            <a:spLocks noGrp="1"/>
          </p:cNvSpPr>
          <p:nvPr>
            <p:ph type="title" hasCustomPrompt="1"/>
          </p:nvPr>
        </p:nvSpPr>
        <p:spPr>
          <a:xfrm>
            <a:off x="685800" y="1844675"/>
            <a:ext cx="7772400" cy="2041525"/>
          </a:xfrm>
          <a:prstGeom prst="rect">
            <a:avLst/>
          </a:prstGeom>
        </p:spPr>
        <p:txBody>
          <a:bodyPr/>
          <a:lstStyle/>
          <a:p>
            <a:r>
              <a:t>Title Text</a:t>
            </a:r>
          </a:p>
        </p:txBody>
      </p:sp>
      <p:sp>
        <p:nvSpPr>
          <p:cNvPr id="12" name="Shape 12"/>
          <p:cNvSpPr txBox="1">
            <a:spLocks noGrp="1"/>
          </p:cNvSpPr>
          <p:nvPr>
            <p:ph type="body" sz="half" idx="1" hasCustomPrompt="1"/>
          </p:nvPr>
        </p:nvSpPr>
        <p:spPr>
          <a:xfrm>
            <a:off x="1371600" y="3886200"/>
            <a:ext cx="6400800" cy="2971800"/>
          </a:xfrm>
          <a:prstGeom prst="rect">
            <a:avLst/>
          </a:prstGeom>
        </p:spPr>
        <p:txBody>
          <a:bodyPr/>
          <a:lstStyle>
            <a:lvl1pPr marL="0" indent="0" algn="ctr">
              <a:buSzTx/>
              <a:buFontTx/>
              <a:buNone/>
              <a:defRPr sz="3200">
                <a:solidFill>
                  <a:srgbClr val="888888"/>
                </a:solidFill>
              </a:defRPr>
            </a:lvl1pPr>
            <a:lvl2pPr marL="0" indent="457200" algn="ctr">
              <a:buSzTx/>
              <a:buFontTx/>
              <a:buNone/>
              <a:defRPr sz="3200">
                <a:solidFill>
                  <a:srgbClr val="888888"/>
                </a:solidFill>
              </a:defRPr>
            </a:lvl2pPr>
            <a:lvl3pPr marL="0" indent="914400" algn="ctr">
              <a:buSzTx/>
              <a:buFontTx/>
              <a:buNone/>
              <a:defRPr sz="3200">
                <a:solidFill>
                  <a:srgbClr val="888888"/>
                </a:solidFill>
              </a:defRPr>
            </a:lvl3pPr>
            <a:lvl4pPr marL="0" indent="1371600" algn="ctr">
              <a:buSzTx/>
              <a:buFontTx/>
              <a:buNone/>
              <a:defRPr sz="3200">
                <a:solidFill>
                  <a:srgbClr val="888888"/>
                </a:solidFill>
              </a:defRPr>
            </a:lvl4pPr>
            <a:lvl5pPr marL="0" indent="1828800" algn="ctr">
              <a:buSzTx/>
              <a:buFontTx/>
              <a:buNone/>
              <a:defRPr sz="3200">
                <a:solidFill>
                  <a:srgbClr val="888888"/>
                </a:solidFill>
              </a:defRPr>
            </a:lvl5pPr>
          </a:lstStyle>
          <a:p>
            <a:r>
              <a:t>Body Level One</a:t>
            </a:r>
          </a:p>
          <a:p>
            <a:pPr lvl="1"/>
            <a:r>
              <a:t>Body Level Two</a:t>
            </a:r>
          </a:p>
          <a:p>
            <a:pPr lvl="2"/>
            <a:r>
              <a:t>Body Level Three</a:t>
            </a:r>
          </a:p>
          <a:p>
            <a:pPr lvl="3"/>
            <a:r>
              <a:t>Body Level Four</a:t>
            </a:r>
          </a:p>
          <a:p>
            <a:pPr lvl="4"/>
            <a:r>
              <a:t>Body Level Five</a:t>
            </a:r>
          </a:p>
        </p:txBody>
      </p:sp>
      <p:sp>
        <p:nvSpPr>
          <p:cNvPr id="13" name="Shape 13"/>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Title and Vertical Text">
    <p:spTree>
      <p:nvGrpSpPr>
        <p:cNvPr id="1" name=""/>
        <p:cNvGrpSpPr/>
        <p:nvPr/>
      </p:nvGrpSpPr>
      <p:grpSpPr>
        <a:xfrm>
          <a:off x="0" y="0"/>
          <a:ext cx="0" cy="0"/>
          <a:chOff x="0" y="0"/>
          <a:chExt cx="0" cy="0"/>
        </a:xfrm>
      </p:grpSpPr>
      <p:sp>
        <p:nvSpPr>
          <p:cNvPr id="89" name="Shape 89"/>
          <p:cNvSpPr txBox="1">
            <a:spLocks noGrp="1"/>
          </p:cNvSpPr>
          <p:nvPr>
            <p:ph type="body" idx="1" hasCustomPrompt="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90" name="Shape 90"/>
          <p:cNvSpPr txBox="1">
            <a:spLocks noGrp="1"/>
          </p:cNvSpPr>
          <p:nvPr>
            <p:ph type="title" hasCustomPrompt="1"/>
          </p:nvPr>
        </p:nvSpPr>
        <p:spPr>
          <a:prstGeom prst="rect">
            <a:avLst/>
          </a:prstGeom>
        </p:spPr>
        <p:txBody>
          <a:bodyPr/>
          <a:lstStyle/>
          <a:p>
            <a:r>
              <a:t>Title Text</a:t>
            </a:r>
          </a:p>
        </p:txBody>
      </p:sp>
      <p:sp>
        <p:nvSpPr>
          <p:cNvPr id="91" name="Shape 91"/>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Vertical Title and Text">
    <p:spTree>
      <p:nvGrpSpPr>
        <p:cNvPr id="1" name=""/>
        <p:cNvGrpSpPr/>
        <p:nvPr/>
      </p:nvGrpSpPr>
      <p:grpSpPr>
        <a:xfrm>
          <a:off x="0" y="0"/>
          <a:ext cx="0" cy="0"/>
          <a:chOff x="0" y="0"/>
          <a:chExt cx="0" cy="0"/>
        </a:xfrm>
      </p:grpSpPr>
      <p:sp>
        <p:nvSpPr>
          <p:cNvPr id="98" name="Shape 98"/>
          <p:cNvSpPr txBox="1">
            <a:spLocks noGrp="1"/>
          </p:cNvSpPr>
          <p:nvPr>
            <p:ph type="title" hasCustomPrompt="1"/>
          </p:nvPr>
        </p:nvSpPr>
        <p:spPr>
          <a:xfrm>
            <a:off x="6629400" y="0"/>
            <a:ext cx="2057400" cy="6400802"/>
          </a:xfrm>
          <a:prstGeom prst="rect">
            <a:avLst/>
          </a:prstGeom>
        </p:spPr>
        <p:txBody>
          <a:bodyPr/>
          <a:lstStyle/>
          <a:p>
            <a:r>
              <a:t>Title Text</a:t>
            </a:r>
          </a:p>
        </p:txBody>
      </p:sp>
      <p:sp>
        <p:nvSpPr>
          <p:cNvPr id="99" name="Shape 99"/>
          <p:cNvSpPr txBox="1">
            <a:spLocks noGrp="1"/>
          </p:cNvSpPr>
          <p:nvPr>
            <p:ph type="body" idx="1" hasCustomPrompt="1"/>
          </p:nvPr>
        </p:nvSpPr>
        <p:spPr>
          <a:xfrm>
            <a:off x="457200" y="274638"/>
            <a:ext cx="6019800" cy="6583363"/>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00" name="Shape 100"/>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107" name="Shape 107"/>
          <p:cNvSpPr>
            <a:spLocks noGrp="1"/>
          </p:cNvSpPr>
          <p:nvPr>
            <p:ph type="title" hasCustomPrompt="1"/>
          </p:nvPr>
        </p:nvSpPr>
        <p:spPr>
          <a:xfrm>
            <a:off x="669726" y="312539"/>
            <a:ext cx="7804548" cy="1518047"/>
          </a:xfrm>
          <a:prstGeom prst="rect">
            <a:avLst/>
          </a:prstGeom>
          <a:ln w="3175"/>
        </p:spPr>
        <p:txBody>
          <a:bodyPr lIns="35718" tIns="35718" rIns="35718" bIns="35718"/>
          <a:lstStyle>
            <a:lvl1pPr defTabSz="410845">
              <a:defRPr sz="5600">
                <a:solidFill>
                  <a:srgbClr val="000000"/>
                </a:solidFill>
                <a:latin typeface="+mn-lt"/>
                <a:ea typeface="+mn-ea"/>
                <a:cs typeface="+mn-cs"/>
                <a:sym typeface="Helvetica"/>
              </a:defRPr>
            </a:lvl1pPr>
          </a:lstStyle>
          <a:p>
            <a:r>
              <a:t>Title Text</a:t>
            </a:r>
          </a:p>
        </p:txBody>
      </p:sp>
      <p:sp>
        <p:nvSpPr>
          <p:cNvPr id="108" name="Shape 108"/>
          <p:cNvSpPr>
            <a:spLocks noGrp="1"/>
          </p:cNvSpPr>
          <p:nvPr>
            <p:ph type="body" idx="1" hasCustomPrompt="1"/>
          </p:nvPr>
        </p:nvSpPr>
        <p:spPr>
          <a:xfrm>
            <a:off x="669726" y="1830585"/>
            <a:ext cx="7804548" cy="4420197"/>
          </a:xfrm>
          <a:prstGeom prst="rect">
            <a:avLst/>
          </a:prstGeom>
          <a:ln w="3175"/>
        </p:spPr>
        <p:txBody>
          <a:bodyPr lIns="35718" tIns="35718" rIns="35718" bIns="35718" anchor="ctr"/>
          <a:lstStyle>
            <a:lvl1pPr marL="296545" indent="-296545" defTabSz="410845">
              <a:spcBef>
                <a:spcPts val="2900"/>
              </a:spcBef>
              <a:buSzPct val="75000"/>
              <a:buFontTx/>
              <a:defRPr sz="2400">
                <a:solidFill>
                  <a:srgbClr val="000000"/>
                </a:solidFill>
                <a:latin typeface="+mn-lt"/>
                <a:ea typeface="+mn-ea"/>
                <a:cs typeface="+mn-cs"/>
                <a:sym typeface="Helvetica"/>
              </a:defRPr>
            </a:lvl1pPr>
            <a:lvl2pPr marL="741045" indent="-296545" defTabSz="410845">
              <a:spcBef>
                <a:spcPts val="2900"/>
              </a:spcBef>
              <a:buSzPct val="75000"/>
              <a:buFontTx/>
              <a:buChar char="•"/>
              <a:defRPr sz="2400">
                <a:solidFill>
                  <a:srgbClr val="000000"/>
                </a:solidFill>
                <a:latin typeface="+mn-lt"/>
                <a:ea typeface="+mn-ea"/>
                <a:cs typeface="+mn-cs"/>
                <a:sym typeface="Helvetica"/>
              </a:defRPr>
            </a:lvl2pPr>
            <a:lvl3pPr marL="1185545" indent="-296545" defTabSz="410845">
              <a:spcBef>
                <a:spcPts val="2900"/>
              </a:spcBef>
              <a:buSzPct val="75000"/>
              <a:buFontTx/>
              <a:defRPr sz="2400">
                <a:solidFill>
                  <a:srgbClr val="000000"/>
                </a:solidFill>
                <a:latin typeface="+mn-lt"/>
                <a:ea typeface="+mn-ea"/>
                <a:cs typeface="+mn-cs"/>
                <a:sym typeface="Helvetica"/>
              </a:defRPr>
            </a:lvl3pPr>
            <a:lvl4pPr marL="1630045" indent="-296545" defTabSz="410845">
              <a:spcBef>
                <a:spcPts val="2900"/>
              </a:spcBef>
              <a:buSzPct val="75000"/>
              <a:buFontTx/>
              <a:buChar char="•"/>
              <a:defRPr sz="2400">
                <a:solidFill>
                  <a:srgbClr val="000000"/>
                </a:solidFill>
                <a:latin typeface="+mn-lt"/>
                <a:ea typeface="+mn-ea"/>
                <a:cs typeface="+mn-cs"/>
                <a:sym typeface="Helvetica"/>
              </a:defRPr>
            </a:lvl4pPr>
            <a:lvl5pPr marL="2074545" indent="-296545" defTabSz="410845">
              <a:spcBef>
                <a:spcPts val="2900"/>
              </a:spcBef>
              <a:buSzPct val="75000"/>
              <a:buFontTx/>
              <a:buChar char="•"/>
              <a:defRPr sz="2400">
                <a:solidFill>
                  <a:srgbClr val="000000"/>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109" name="Shape 109"/>
          <p:cNvSpPr/>
          <p:nvPr/>
        </p:nvSpPr>
        <p:spPr>
          <a:xfrm>
            <a:off x="8195691" y="6566792"/>
            <a:ext cx="914352" cy="198439"/>
          </a:xfrm>
          <a:prstGeom prst="rect">
            <a:avLst/>
          </a:prstGeom>
          <a:ln w="3175">
            <a:miter lim="400000"/>
          </a:ln>
        </p:spPr>
        <p:txBody>
          <a:bodyPr wrap="none" lIns="35718" tIns="35718" rIns="35718" bIns="35718" anchor="ctr">
            <a:spAutoFit/>
          </a:bodyPr>
          <a:lstStyle>
            <a:lvl1pPr algn="ctr" defTabSz="410845">
              <a:defRPr sz="800">
                <a:latin typeface="+mn-lt"/>
                <a:ea typeface="+mn-ea"/>
                <a:cs typeface="+mn-cs"/>
                <a:sym typeface="Helvetica"/>
              </a:defRPr>
            </a:lvl1pPr>
          </a:lstStyle>
          <a:p>
            <a:r>
              <a:t>(Goodfellow 2016)</a:t>
            </a:r>
          </a:p>
        </p:txBody>
      </p:sp>
      <p:sp>
        <p:nvSpPr>
          <p:cNvPr id="110" name="Shape 110"/>
          <p:cNvSpPr>
            <a:spLocks noGrp="1"/>
          </p:cNvSpPr>
          <p:nvPr>
            <p:ph type="sldNum" sz="quarter" idx="2"/>
          </p:nvPr>
        </p:nvSpPr>
        <p:spPr>
          <a:xfrm>
            <a:off x="4440732" y="6505277"/>
            <a:ext cx="253607" cy="249238"/>
          </a:xfrm>
          <a:prstGeom prst="rect">
            <a:avLst/>
          </a:prstGeom>
          <a:ln w="3175"/>
        </p:spPr>
        <p:txBody>
          <a:bodyPr wrap="none" lIns="35718" tIns="35718" rIns="35718" bIns="35718" anchor="t"/>
          <a:lstStyle>
            <a:lvl1pPr algn="ctr" defTabSz="410845">
              <a:defRPr>
                <a:solidFill>
                  <a:srgbClr val="000000"/>
                </a:solidFill>
                <a:latin typeface="Helvetica Light"/>
                <a:ea typeface="Helvetica Light"/>
                <a:cs typeface="Helvetica Light"/>
                <a:sym typeface="Helvetica Light"/>
              </a:defRPr>
            </a:lvl1pPr>
          </a:lstStyle>
          <a:p>
            <a:fld id="{86CB4B4D-7CA3-9044-876B-883B54F8677D}" type="slidenum">
              <a:rPr/>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20" name="Shape 20"/>
          <p:cNvSpPr txBox="1">
            <a:spLocks noGrp="1"/>
          </p:cNvSpPr>
          <p:nvPr>
            <p:ph type="body" idx="1" hasCustomPrompt="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1" name="Shape 21"/>
          <p:cNvSpPr txBox="1">
            <a:spLocks noGrp="1"/>
          </p:cNvSpPr>
          <p:nvPr>
            <p:ph type="title" hasCustomPrompt="1"/>
          </p:nvPr>
        </p:nvSpPr>
        <p:spPr>
          <a:prstGeom prst="rect">
            <a:avLst/>
          </a:prstGeom>
        </p:spPr>
        <p:txBody>
          <a:bodyPr/>
          <a:lstStyle/>
          <a:p>
            <a:r>
              <a:t>Title Text</a:t>
            </a:r>
          </a:p>
        </p:txBody>
      </p:sp>
      <p:sp>
        <p:nvSpPr>
          <p:cNvPr id="22" name="Shape 22"/>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Section Header">
    <p:spTree>
      <p:nvGrpSpPr>
        <p:cNvPr id="1" name=""/>
        <p:cNvGrpSpPr/>
        <p:nvPr/>
      </p:nvGrpSpPr>
      <p:grpSpPr>
        <a:xfrm>
          <a:off x="0" y="0"/>
          <a:ext cx="0" cy="0"/>
          <a:chOff x="0" y="0"/>
          <a:chExt cx="0" cy="0"/>
        </a:xfrm>
      </p:grpSpPr>
      <p:sp>
        <p:nvSpPr>
          <p:cNvPr id="29" name="Shape 29"/>
          <p:cNvSpPr txBox="1">
            <a:spLocks noGrp="1"/>
          </p:cNvSpPr>
          <p:nvPr>
            <p:ph type="title" hasCustomPrompt="1"/>
          </p:nvPr>
        </p:nvSpPr>
        <p:spPr>
          <a:xfrm>
            <a:off x="722312" y="4406900"/>
            <a:ext cx="7772401" cy="1362075"/>
          </a:xfrm>
          <a:prstGeom prst="rect">
            <a:avLst/>
          </a:prstGeom>
        </p:spPr>
        <p:txBody>
          <a:bodyPr anchor="t"/>
          <a:lstStyle>
            <a:lvl1pPr algn="l">
              <a:defRPr sz="4000" b="1" cap="all">
                <a:latin typeface="+mn-lt"/>
                <a:ea typeface="+mn-ea"/>
                <a:cs typeface="+mn-cs"/>
                <a:sym typeface="Helvetica"/>
              </a:defRPr>
            </a:lvl1pPr>
          </a:lstStyle>
          <a:p>
            <a:r>
              <a:t>Title Text</a:t>
            </a:r>
          </a:p>
        </p:txBody>
      </p:sp>
      <p:sp>
        <p:nvSpPr>
          <p:cNvPr id="30" name="Shape 30"/>
          <p:cNvSpPr txBox="1">
            <a:spLocks noGrp="1"/>
          </p:cNvSpPr>
          <p:nvPr>
            <p:ph type="body" sz="quarter" idx="1" hasCustomPrompt="1"/>
          </p:nvPr>
        </p:nvSpPr>
        <p:spPr>
          <a:xfrm>
            <a:off x="722312" y="2906713"/>
            <a:ext cx="7772401" cy="1500188"/>
          </a:xfrm>
          <a:prstGeom prst="rect">
            <a:avLst/>
          </a:prstGeom>
        </p:spPr>
        <p:txBody>
          <a:bodyPr anchor="b"/>
          <a:lstStyle>
            <a:lvl1pPr marL="0" indent="0">
              <a:spcBef>
                <a:spcPts val="400"/>
              </a:spcBef>
              <a:buSzTx/>
              <a:buFontTx/>
              <a:buNone/>
              <a:defRPr sz="2000">
                <a:solidFill>
                  <a:srgbClr val="888888"/>
                </a:solidFill>
              </a:defRPr>
            </a:lvl1pPr>
            <a:lvl2pPr marL="0" indent="457200">
              <a:spcBef>
                <a:spcPts val="400"/>
              </a:spcBef>
              <a:buSzTx/>
              <a:buFontTx/>
              <a:buNone/>
              <a:defRPr sz="2000">
                <a:solidFill>
                  <a:srgbClr val="888888"/>
                </a:solidFill>
              </a:defRPr>
            </a:lvl2pPr>
            <a:lvl3pPr marL="0" indent="914400">
              <a:spcBef>
                <a:spcPts val="400"/>
              </a:spcBef>
              <a:buSzTx/>
              <a:buFontTx/>
              <a:buNone/>
              <a:defRPr sz="2000">
                <a:solidFill>
                  <a:srgbClr val="888888"/>
                </a:solidFill>
              </a:defRPr>
            </a:lvl3pPr>
            <a:lvl4pPr marL="0" indent="1371600">
              <a:spcBef>
                <a:spcPts val="400"/>
              </a:spcBef>
              <a:buSzTx/>
              <a:buFontTx/>
              <a:buNone/>
              <a:defRPr sz="2000">
                <a:solidFill>
                  <a:srgbClr val="888888"/>
                </a:solidFill>
              </a:defRPr>
            </a:lvl4pPr>
            <a:lvl5pPr marL="0" indent="1828800">
              <a:spcBef>
                <a:spcPts val="400"/>
              </a:spcBef>
              <a:buSzTx/>
              <a:buFontTx/>
              <a:buNone/>
              <a:defRPr sz="2000">
                <a:solidFill>
                  <a:srgbClr val="888888"/>
                </a:solidFill>
              </a:defRPr>
            </a:lvl5pPr>
          </a:lstStyle>
          <a:p>
            <a:r>
              <a:t>Body Level One</a:t>
            </a:r>
          </a:p>
          <a:p>
            <a:pPr lvl="1"/>
            <a:r>
              <a:t>Body Level Two</a:t>
            </a:r>
          </a:p>
          <a:p>
            <a:pPr lvl="2"/>
            <a:r>
              <a:t>Body Level Three</a:t>
            </a:r>
          </a:p>
          <a:p>
            <a:pPr lvl="3"/>
            <a:r>
              <a:t>Body Level Four</a:t>
            </a:r>
          </a:p>
          <a:p>
            <a:pPr lvl="4"/>
            <a:r>
              <a:t>Body Level Five</a:t>
            </a:r>
          </a:p>
        </p:txBody>
      </p:sp>
      <p:sp>
        <p:nvSpPr>
          <p:cNvPr id="31" name="Shape 31"/>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wo Content">
    <p:spTree>
      <p:nvGrpSpPr>
        <p:cNvPr id="1" name=""/>
        <p:cNvGrpSpPr/>
        <p:nvPr/>
      </p:nvGrpSpPr>
      <p:grpSpPr>
        <a:xfrm>
          <a:off x="0" y="0"/>
          <a:ext cx="0" cy="0"/>
          <a:chOff x="0" y="0"/>
          <a:chExt cx="0" cy="0"/>
        </a:xfrm>
      </p:grpSpPr>
      <p:sp>
        <p:nvSpPr>
          <p:cNvPr id="38" name="Shape 38"/>
          <p:cNvSpPr txBox="1">
            <a:spLocks noGrp="1"/>
          </p:cNvSpPr>
          <p:nvPr>
            <p:ph type="title" hasCustomPrompt="1"/>
          </p:nvPr>
        </p:nvSpPr>
        <p:spPr>
          <a:prstGeom prst="rect">
            <a:avLst/>
          </a:prstGeom>
        </p:spPr>
        <p:txBody>
          <a:bodyPr/>
          <a:lstStyle/>
          <a:p>
            <a:r>
              <a:t>Title Text</a:t>
            </a:r>
          </a:p>
        </p:txBody>
      </p:sp>
      <p:sp>
        <p:nvSpPr>
          <p:cNvPr id="39" name="Shape 39"/>
          <p:cNvSpPr txBox="1">
            <a:spLocks noGrp="1"/>
          </p:cNvSpPr>
          <p:nvPr>
            <p:ph type="body" sz="half" idx="1" hasCustomPrompt="1"/>
          </p:nvPr>
        </p:nvSpPr>
        <p:spPr>
          <a:xfrm>
            <a:off x="457200" y="1600200"/>
            <a:ext cx="4038600" cy="5257800"/>
          </a:xfrm>
          <a:prstGeom prst="rect">
            <a:avLst/>
          </a:prstGeom>
        </p:spPr>
        <p:txBody>
          <a:bodyPr/>
          <a:lstStyle>
            <a:lvl1pPr marL="342900" indent="-342900">
              <a:spcBef>
                <a:spcPts val="600"/>
              </a:spcBef>
              <a:defRPr sz="2800"/>
            </a:lvl1pPr>
            <a:lvl2pPr marL="790575" indent="-333375">
              <a:spcBef>
                <a:spcPts val="600"/>
              </a:spcBef>
              <a:defRPr sz="2800"/>
            </a:lvl2pPr>
            <a:lvl3pPr marL="1234440" indent="-320040">
              <a:spcBef>
                <a:spcPts val="600"/>
              </a:spcBef>
              <a:defRPr sz="2800"/>
            </a:lvl3pPr>
            <a:lvl4pPr marL="1727200" indent="-355600">
              <a:spcBef>
                <a:spcPts val="600"/>
              </a:spcBef>
              <a:defRPr sz="2800"/>
            </a:lvl4pPr>
            <a:lvl5pPr marL="2184400" indent="-355600">
              <a:spcBef>
                <a:spcPts val="600"/>
              </a:spcBef>
              <a:defRPr sz="2800"/>
            </a:lvl5pPr>
          </a:lstStyle>
          <a:p>
            <a:r>
              <a:t>Body Level One</a:t>
            </a:r>
          </a:p>
          <a:p>
            <a:pPr lvl="1"/>
            <a:r>
              <a:t>Body Level Two</a:t>
            </a:r>
          </a:p>
          <a:p>
            <a:pPr lvl="2"/>
            <a:r>
              <a:t>Body Level Three</a:t>
            </a:r>
          </a:p>
          <a:p>
            <a:pPr lvl="3"/>
            <a:r>
              <a:t>Body Level Four</a:t>
            </a:r>
          </a:p>
          <a:p>
            <a:pPr lvl="4"/>
            <a:r>
              <a:t>Body Level Five</a:t>
            </a:r>
          </a:p>
        </p:txBody>
      </p:sp>
      <p:sp>
        <p:nvSpPr>
          <p:cNvPr id="40" name="Shape 40"/>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Comparison">
    <p:spTree>
      <p:nvGrpSpPr>
        <p:cNvPr id="1" name=""/>
        <p:cNvGrpSpPr/>
        <p:nvPr/>
      </p:nvGrpSpPr>
      <p:grpSpPr>
        <a:xfrm>
          <a:off x="0" y="0"/>
          <a:ext cx="0" cy="0"/>
          <a:chOff x="0" y="0"/>
          <a:chExt cx="0" cy="0"/>
        </a:xfrm>
      </p:grpSpPr>
      <p:sp>
        <p:nvSpPr>
          <p:cNvPr id="47" name="Shape 47"/>
          <p:cNvSpPr txBox="1">
            <a:spLocks noGrp="1"/>
          </p:cNvSpPr>
          <p:nvPr>
            <p:ph type="title" hasCustomPrompt="1"/>
          </p:nvPr>
        </p:nvSpPr>
        <p:spPr>
          <a:xfrm>
            <a:off x="457200" y="256810"/>
            <a:ext cx="8229600" cy="1178656"/>
          </a:xfrm>
          <a:prstGeom prst="rect">
            <a:avLst/>
          </a:prstGeom>
        </p:spPr>
        <p:txBody>
          <a:bodyPr/>
          <a:lstStyle/>
          <a:p>
            <a:r>
              <a:t>Title Text</a:t>
            </a:r>
          </a:p>
        </p:txBody>
      </p:sp>
      <p:sp>
        <p:nvSpPr>
          <p:cNvPr id="48" name="Shape 48"/>
          <p:cNvSpPr txBox="1">
            <a:spLocks noGrp="1"/>
          </p:cNvSpPr>
          <p:nvPr>
            <p:ph type="body" sz="quarter" idx="1" hasCustomPrompt="1"/>
          </p:nvPr>
        </p:nvSpPr>
        <p:spPr>
          <a:xfrm>
            <a:off x="457200" y="1435465"/>
            <a:ext cx="4040188" cy="739411"/>
          </a:xfrm>
          <a:prstGeom prst="rect">
            <a:avLst/>
          </a:prstGeom>
        </p:spPr>
        <p:txBody>
          <a:bodyPr anchor="b"/>
          <a:lstStyle>
            <a:lvl1pPr marL="0" indent="0">
              <a:spcBef>
                <a:spcPts val="500"/>
              </a:spcBef>
              <a:buSzTx/>
              <a:buFontTx/>
              <a:buNone/>
              <a:defRPr sz="2400" b="1">
                <a:latin typeface="+mn-lt"/>
                <a:ea typeface="+mn-ea"/>
                <a:cs typeface="+mn-cs"/>
                <a:sym typeface="Helvetica"/>
              </a:defRPr>
            </a:lvl1pPr>
            <a:lvl2pPr marL="0" indent="457200">
              <a:spcBef>
                <a:spcPts val="500"/>
              </a:spcBef>
              <a:buSzTx/>
              <a:buFontTx/>
              <a:buNone/>
              <a:defRPr sz="2400" b="1">
                <a:latin typeface="+mn-lt"/>
                <a:ea typeface="+mn-ea"/>
                <a:cs typeface="+mn-cs"/>
                <a:sym typeface="Helvetica"/>
              </a:defRPr>
            </a:lvl2pPr>
            <a:lvl3pPr marL="0" indent="914400">
              <a:spcBef>
                <a:spcPts val="500"/>
              </a:spcBef>
              <a:buSzTx/>
              <a:buFontTx/>
              <a:buNone/>
              <a:defRPr sz="2400" b="1">
                <a:latin typeface="+mn-lt"/>
                <a:ea typeface="+mn-ea"/>
                <a:cs typeface="+mn-cs"/>
                <a:sym typeface="Helvetica"/>
              </a:defRPr>
            </a:lvl3pPr>
            <a:lvl4pPr marL="0" indent="1371600">
              <a:spcBef>
                <a:spcPts val="500"/>
              </a:spcBef>
              <a:buSzTx/>
              <a:buFontTx/>
              <a:buNone/>
              <a:defRPr sz="2400" b="1">
                <a:latin typeface="+mn-lt"/>
                <a:ea typeface="+mn-ea"/>
                <a:cs typeface="+mn-cs"/>
                <a:sym typeface="Helvetica"/>
              </a:defRPr>
            </a:lvl4pPr>
            <a:lvl5pPr marL="0" indent="1828800">
              <a:spcBef>
                <a:spcPts val="500"/>
              </a:spcBef>
              <a:buSzTx/>
              <a:buFontTx/>
              <a:buNone/>
              <a:defRPr sz="2400" b="1">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49" name="Shape 49"/>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56" name="Shape 56"/>
          <p:cNvSpPr txBox="1">
            <a:spLocks noGrp="1"/>
          </p:cNvSpPr>
          <p:nvPr>
            <p:ph type="title" hasCustomPrompt="1"/>
          </p:nvPr>
        </p:nvSpPr>
        <p:spPr>
          <a:prstGeom prst="rect">
            <a:avLst/>
          </a:prstGeom>
        </p:spPr>
        <p:txBody>
          <a:bodyPr/>
          <a:lstStyle/>
          <a:p>
            <a:r>
              <a:t>Title Text</a:t>
            </a:r>
          </a:p>
        </p:txBody>
      </p:sp>
      <p:sp>
        <p:nvSpPr>
          <p:cNvPr id="57" name="Shape 57"/>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64" name="Shape 64"/>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Content with Caption">
    <p:spTree>
      <p:nvGrpSpPr>
        <p:cNvPr id="1" name=""/>
        <p:cNvGrpSpPr/>
        <p:nvPr/>
      </p:nvGrpSpPr>
      <p:grpSpPr>
        <a:xfrm>
          <a:off x="0" y="0"/>
          <a:ext cx="0" cy="0"/>
          <a:chOff x="0" y="0"/>
          <a:chExt cx="0" cy="0"/>
        </a:xfrm>
      </p:grpSpPr>
      <p:sp>
        <p:nvSpPr>
          <p:cNvPr id="71" name="Shape 71"/>
          <p:cNvSpPr txBox="1">
            <a:spLocks noGrp="1"/>
          </p:cNvSpPr>
          <p:nvPr>
            <p:ph type="body" idx="1" hasCustomPrompt="1"/>
          </p:nvPr>
        </p:nvSpPr>
        <p:spPr>
          <a:xfrm>
            <a:off x="3575050" y="273050"/>
            <a:ext cx="5111750" cy="6584950"/>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72" name="Shape 72"/>
          <p:cNvSpPr txBox="1">
            <a:spLocks noGrp="1"/>
          </p:cNvSpPr>
          <p:nvPr>
            <p:ph type="title" hasCustomPrompt="1"/>
          </p:nvPr>
        </p:nvSpPr>
        <p:spPr>
          <a:xfrm>
            <a:off x="457200" y="0"/>
            <a:ext cx="3008314" cy="1435100"/>
          </a:xfrm>
          <a:prstGeom prst="rect">
            <a:avLst/>
          </a:prstGeom>
        </p:spPr>
        <p:txBody>
          <a:bodyPr anchor="b"/>
          <a:lstStyle>
            <a:lvl1pPr algn="l">
              <a:defRPr sz="2000" b="1">
                <a:latin typeface="+mn-lt"/>
                <a:ea typeface="+mn-ea"/>
                <a:cs typeface="+mn-cs"/>
                <a:sym typeface="Helvetica"/>
              </a:defRPr>
            </a:lvl1pPr>
          </a:lstStyle>
          <a:p>
            <a:r>
              <a:t>Title Text</a:t>
            </a:r>
          </a:p>
        </p:txBody>
      </p:sp>
      <p:sp>
        <p:nvSpPr>
          <p:cNvPr id="73" name="Shape 73"/>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Picture with Caption">
    <p:spTree>
      <p:nvGrpSpPr>
        <p:cNvPr id="1" name=""/>
        <p:cNvGrpSpPr/>
        <p:nvPr/>
      </p:nvGrpSpPr>
      <p:grpSpPr>
        <a:xfrm>
          <a:off x="0" y="0"/>
          <a:ext cx="0" cy="0"/>
          <a:chOff x="0" y="0"/>
          <a:chExt cx="0" cy="0"/>
        </a:xfrm>
      </p:grpSpPr>
      <p:sp>
        <p:nvSpPr>
          <p:cNvPr id="80" name="Shape 80"/>
          <p:cNvSpPr txBox="1">
            <a:spLocks noGrp="1"/>
          </p:cNvSpPr>
          <p:nvPr>
            <p:ph type="title" hasCustomPrompt="1"/>
          </p:nvPr>
        </p:nvSpPr>
        <p:spPr>
          <a:xfrm>
            <a:off x="1346200" y="4800600"/>
            <a:ext cx="6362700" cy="566738"/>
          </a:xfrm>
          <a:prstGeom prst="rect">
            <a:avLst/>
          </a:prstGeom>
        </p:spPr>
        <p:txBody>
          <a:bodyPr anchor="b"/>
          <a:lstStyle>
            <a:lvl1pPr algn="l">
              <a:defRPr sz="2000" b="1">
                <a:latin typeface="+mn-lt"/>
                <a:ea typeface="+mn-ea"/>
                <a:cs typeface="+mn-cs"/>
                <a:sym typeface="Helvetica"/>
              </a:defRPr>
            </a:lvl1pPr>
          </a:lstStyle>
          <a:p>
            <a:r>
              <a:t>Title Text</a:t>
            </a:r>
          </a:p>
        </p:txBody>
      </p:sp>
      <p:sp>
        <p:nvSpPr>
          <p:cNvPr id="81" name="Shape 81"/>
          <p:cNvSpPr txBox="1">
            <a:spLocks noGrp="1"/>
          </p:cNvSpPr>
          <p:nvPr>
            <p:ph type="body" sz="quarter" idx="1" hasCustomPrompt="1"/>
          </p:nvPr>
        </p:nvSpPr>
        <p:spPr>
          <a:xfrm>
            <a:off x="1346200" y="5367337"/>
            <a:ext cx="6362700" cy="804863"/>
          </a:xfrm>
          <a:prstGeom prst="rect">
            <a:avLst/>
          </a:prstGeom>
        </p:spPr>
        <p:txBody>
          <a:bodyPr/>
          <a:lstStyle>
            <a:lvl1pPr marL="0" indent="0">
              <a:spcBef>
                <a:spcPts val="300"/>
              </a:spcBef>
              <a:buSzTx/>
              <a:buFontTx/>
              <a:buNone/>
              <a:defRPr sz="1400"/>
            </a:lvl1pPr>
            <a:lvl2pPr marL="0" indent="457200">
              <a:spcBef>
                <a:spcPts val="300"/>
              </a:spcBef>
              <a:buSzTx/>
              <a:buFontTx/>
              <a:buNone/>
              <a:defRPr sz="1400"/>
            </a:lvl2pPr>
            <a:lvl3pPr marL="0" indent="914400">
              <a:spcBef>
                <a:spcPts val="300"/>
              </a:spcBef>
              <a:buSzTx/>
              <a:buFontTx/>
              <a:buNone/>
              <a:defRPr sz="1400"/>
            </a:lvl3pPr>
            <a:lvl4pPr marL="0" indent="1371600">
              <a:spcBef>
                <a:spcPts val="300"/>
              </a:spcBef>
              <a:buSzTx/>
              <a:buFontTx/>
              <a:buNone/>
              <a:defRPr sz="1400"/>
            </a:lvl4pPr>
            <a:lvl5pPr marL="0" indent="1828800">
              <a:spcBef>
                <a:spcPts val="300"/>
              </a:spcBef>
              <a:buSzTx/>
              <a:buFontTx/>
              <a:buNone/>
              <a:defRPr sz="1400"/>
            </a:lvl5pPr>
          </a:lstStyle>
          <a:p>
            <a:r>
              <a:t>Body Level One</a:t>
            </a:r>
          </a:p>
          <a:p>
            <a:pPr lvl="1"/>
            <a:r>
              <a:t>Body Level Two</a:t>
            </a:r>
          </a:p>
          <a:p>
            <a:pPr lvl="2"/>
            <a:r>
              <a:t>Body Level Three</a:t>
            </a:r>
          </a:p>
          <a:p>
            <a:pPr lvl="3"/>
            <a:r>
              <a:t>Body Level Four</a:t>
            </a:r>
          </a:p>
          <a:p>
            <a:pPr lvl="4"/>
            <a:r>
              <a:t>Body Level Five</a:t>
            </a:r>
          </a:p>
        </p:txBody>
      </p:sp>
      <p:sp>
        <p:nvSpPr>
          <p:cNvPr id="82" name="Shape 82"/>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txBox="1">
            <a:spLocks noGrp="1"/>
          </p:cNvSpPr>
          <p:nvPr>
            <p:ph type="body" idx="1"/>
          </p:nvPr>
        </p:nvSpPr>
        <p:spPr>
          <a:xfrm>
            <a:off x="457200" y="1600200"/>
            <a:ext cx="8229600" cy="5257800"/>
          </a:xfrm>
          <a:prstGeom prst="rect">
            <a:avLst/>
          </a:prstGeom>
          <a:ln w="12700">
            <a:miter lim="400000"/>
          </a:ln>
        </p:spPr>
        <p:txBody>
          <a:bodyPr lIns="45719" rIns="45719">
            <a:normAutofit/>
          </a:bodyPr>
          <a:lstStyle/>
          <a:p>
            <a:r>
              <a:t>Body Level One</a:t>
            </a:r>
          </a:p>
          <a:p>
            <a:pPr lvl="1"/>
            <a:r>
              <a:t>Body Level Two</a:t>
            </a:r>
          </a:p>
          <a:p>
            <a:pPr lvl="2"/>
            <a:r>
              <a:t>Body Level Three</a:t>
            </a:r>
          </a:p>
          <a:p>
            <a:pPr lvl="3"/>
            <a:r>
              <a:t>Body Level Four</a:t>
            </a:r>
          </a:p>
          <a:p>
            <a:pPr lvl="4"/>
            <a:r>
              <a:t>Body Level Five</a:t>
            </a:r>
          </a:p>
        </p:txBody>
      </p:sp>
      <p:sp>
        <p:nvSpPr>
          <p:cNvPr id="3" name="Shape 3"/>
          <p:cNvSpPr txBox="1">
            <a:spLocks noGrp="1"/>
          </p:cNvSpPr>
          <p:nvPr>
            <p:ph type="title"/>
          </p:nvPr>
        </p:nvSpPr>
        <p:spPr>
          <a:xfrm>
            <a:off x="457200" y="92076"/>
            <a:ext cx="8229600" cy="1508125"/>
          </a:xfrm>
          <a:prstGeom prst="rect">
            <a:avLst/>
          </a:prstGeom>
          <a:ln w="12700">
            <a:miter lim="400000"/>
          </a:ln>
        </p:spPr>
        <p:txBody>
          <a:bodyPr lIns="45719" rIns="45719" anchor="ctr">
            <a:normAutofit/>
          </a:bodyPr>
          <a:lstStyle/>
          <a:p>
            <a:r>
              <a:t>Title Text</a:t>
            </a:r>
          </a:p>
        </p:txBody>
      </p:sp>
      <p:sp>
        <p:nvSpPr>
          <p:cNvPr id="4" name="Shape 4"/>
          <p:cNvSpPr txBox="1">
            <a:spLocks noGrp="1"/>
          </p:cNvSpPr>
          <p:nvPr>
            <p:ph type="sldNum" sz="quarter" idx="2"/>
          </p:nvPr>
        </p:nvSpPr>
        <p:spPr>
          <a:xfrm>
            <a:off x="6553200" y="6414760"/>
            <a:ext cx="2133600" cy="248305"/>
          </a:xfrm>
          <a:prstGeom prst="rect">
            <a:avLst/>
          </a:prstGeom>
          <a:ln w="12700">
            <a:miter lim="400000"/>
          </a:ln>
        </p:spPr>
        <p:txBody>
          <a:bodyPr lIns="45719" rIns="45719" anchor="ctr">
            <a:spAutoFit/>
          </a:bodyPr>
          <a:lstStyle>
            <a:lvl1pPr algn="r">
              <a:defRPr sz="1200">
                <a:solidFill>
                  <a:srgbClr val="888888"/>
                </a:solidFill>
              </a:defRPr>
            </a:lvl1pPr>
          </a:lstStyle>
          <a:p>
            <a:fld id="{86CB4B4D-7CA3-9044-876B-883B54F8677D}" type="slidenum">
              <a:rPr/>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spd="med"/>
  <p:txStyles>
    <p:titleStyle>
      <a:lvl1pPr marL="0" marR="0" indent="0" algn="ctr" defTabSz="457200" rtl="0" latinLnBrk="0">
        <a:lnSpc>
          <a:spcPct val="100000"/>
        </a:lnSpc>
        <a:spcBef>
          <a:spcPts val="0"/>
        </a:spcBef>
        <a:spcAft>
          <a:spcPts val="0"/>
        </a:spcAft>
        <a:buClrTx/>
        <a:buSzTx/>
        <a:buFontTx/>
        <a:buNone/>
        <a:defRPr sz="4400" b="0" i="0" u="none" strike="noStrike" cap="none" spc="0" baseline="0">
          <a:solidFill>
            <a:srgbClr val="2B53A8"/>
          </a:solidFill>
          <a:uFillTx/>
          <a:latin typeface="Calibri"/>
          <a:ea typeface="Calibri"/>
          <a:cs typeface="Calibri"/>
          <a:sym typeface="Calibri"/>
        </a:defRPr>
      </a:lvl1pPr>
      <a:lvl2pPr marL="0" marR="0" indent="0" algn="ctr" defTabSz="457200" rtl="0" latinLnBrk="0">
        <a:lnSpc>
          <a:spcPct val="100000"/>
        </a:lnSpc>
        <a:spcBef>
          <a:spcPts val="0"/>
        </a:spcBef>
        <a:spcAft>
          <a:spcPts val="0"/>
        </a:spcAft>
        <a:buClrTx/>
        <a:buSzTx/>
        <a:buFontTx/>
        <a:buNone/>
        <a:defRPr sz="4400" b="0" i="0" u="none" strike="noStrike" cap="none" spc="0" baseline="0">
          <a:solidFill>
            <a:srgbClr val="2B53A8"/>
          </a:solidFill>
          <a:uFillTx/>
          <a:latin typeface="Calibri"/>
          <a:ea typeface="Calibri"/>
          <a:cs typeface="Calibri"/>
          <a:sym typeface="Calibri"/>
        </a:defRPr>
      </a:lvl2pPr>
      <a:lvl3pPr marL="0" marR="0" indent="0" algn="ctr" defTabSz="457200" rtl="0" latinLnBrk="0">
        <a:lnSpc>
          <a:spcPct val="100000"/>
        </a:lnSpc>
        <a:spcBef>
          <a:spcPts val="0"/>
        </a:spcBef>
        <a:spcAft>
          <a:spcPts val="0"/>
        </a:spcAft>
        <a:buClrTx/>
        <a:buSzTx/>
        <a:buFontTx/>
        <a:buNone/>
        <a:defRPr sz="4400" b="0" i="0" u="none" strike="noStrike" cap="none" spc="0" baseline="0">
          <a:solidFill>
            <a:srgbClr val="2B53A8"/>
          </a:solidFill>
          <a:uFillTx/>
          <a:latin typeface="Calibri"/>
          <a:ea typeface="Calibri"/>
          <a:cs typeface="Calibri"/>
          <a:sym typeface="Calibri"/>
        </a:defRPr>
      </a:lvl3pPr>
      <a:lvl4pPr marL="0" marR="0" indent="0" algn="ctr" defTabSz="457200" rtl="0" latinLnBrk="0">
        <a:lnSpc>
          <a:spcPct val="100000"/>
        </a:lnSpc>
        <a:spcBef>
          <a:spcPts val="0"/>
        </a:spcBef>
        <a:spcAft>
          <a:spcPts val="0"/>
        </a:spcAft>
        <a:buClrTx/>
        <a:buSzTx/>
        <a:buFontTx/>
        <a:buNone/>
        <a:defRPr sz="4400" b="0" i="0" u="none" strike="noStrike" cap="none" spc="0" baseline="0">
          <a:solidFill>
            <a:srgbClr val="2B53A8"/>
          </a:solidFill>
          <a:uFillTx/>
          <a:latin typeface="Calibri"/>
          <a:ea typeface="Calibri"/>
          <a:cs typeface="Calibri"/>
          <a:sym typeface="Calibri"/>
        </a:defRPr>
      </a:lvl4pPr>
      <a:lvl5pPr marL="0" marR="0" indent="0" algn="ctr" defTabSz="457200" rtl="0" latinLnBrk="0">
        <a:lnSpc>
          <a:spcPct val="100000"/>
        </a:lnSpc>
        <a:spcBef>
          <a:spcPts val="0"/>
        </a:spcBef>
        <a:spcAft>
          <a:spcPts val="0"/>
        </a:spcAft>
        <a:buClrTx/>
        <a:buSzTx/>
        <a:buFontTx/>
        <a:buNone/>
        <a:defRPr sz="4400" b="0" i="0" u="none" strike="noStrike" cap="none" spc="0" baseline="0">
          <a:solidFill>
            <a:srgbClr val="2B53A8"/>
          </a:solidFill>
          <a:uFillTx/>
          <a:latin typeface="Calibri"/>
          <a:ea typeface="Calibri"/>
          <a:cs typeface="Calibri"/>
          <a:sym typeface="Calibri"/>
        </a:defRPr>
      </a:lvl5pPr>
      <a:lvl6pPr marL="0" marR="0" indent="0" algn="ctr" defTabSz="457200" rtl="0" latinLnBrk="0">
        <a:lnSpc>
          <a:spcPct val="100000"/>
        </a:lnSpc>
        <a:spcBef>
          <a:spcPts val="0"/>
        </a:spcBef>
        <a:spcAft>
          <a:spcPts val="0"/>
        </a:spcAft>
        <a:buClrTx/>
        <a:buSzTx/>
        <a:buFontTx/>
        <a:buNone/>
        <a:defRPr sz="4400" b="0" i="0" u="none" strike="noStrike" cap="none" spc="0" baseline="0">
          <a:solidFill>
            <a:srgbClr val="2B53A8"/>
          </a:solidFill>
          <a:uFillTx/>
          <a:latin typeface="Calibri"/>
          <a:ea typeface="Calibri"/>
          <a:cs typeface="Calibri"/>
          <a:sym typeface="Calibri"/>
        </a:defRPr>
      </a:lvl6pPr>
      <a:lvl7pPr marL="0" marR="0" indent="0" algn="ctr" defTabSz="457200" rtl="0" latinLnBrk="0">
        <a:lnSpc>
          <a:spcPct val="100000"/>
        </a:lnSpc>
        <a:spcBef>
          <a:spcPts val="0"/>
        </a:spcBef>
        <a:spcAft>
          <a:spcPts val="0"/>
        </a:spcAft>
        <a:buClrTx/>
        <a:buSzTx/>
        <a:buFontTx/>
        <a:buNone/>
        <a:defRPr sz="4400" b="0" i="0" u="none" strike="noStrike" cap="none" spc="0" baseline="0">
          <a:solidFill>
            <a:srgbClr val="2B53A8"/>
          </a:solidFill>
          <a:uFillTx/>
          <a:latin typeface="Calibri"/>
          <a:ea typeface="Calibri"/>
          <a:cs typeface="Calibri"/>
          <a:sym typeface="Calibri"/>
        </a:defRPr>
      </a:lvl7pPr>
      <a:lvl8pPr marL="0" marR="0" indent="0" algn="ctr" defTabSz="457200" rtl="0" latinLnBrk="0">
        <a:lnSpc>
          <a:spcPct val="100000"/>
        </a:lnSpc>
        <a:spcBef>
          <a:spcPts val="0"/>
        </a:spcBef>
        <a:spcAft>
          <a:spcPts val="0"/>
        </a:spcAft>
        <a:buClrTx/>
        <a:buSzTx/>
        <a:buFontTx/>
        <a:buNone/>
        <a:defRPr sz="4400" b="0" i="0" u="none" strike="noStrike" cap="none" spc="0" baseline="0">
          <a:solidFill>
            <a:srgbClr val="2B53A8"/>
          </a:solidFill>
          <a:uFillTx/>
          <a:latin typeface="Calibri"/>
          <a:ea typeface="Calibri"/>
          <a:cs typeface="Calibri"/>
          <a:sym typeface="Calibri"/>
        </a:defRPr>
      </a:lvl8pPr>
      <a:lvl9pPr marL="0" marR="0" indent="0" algn="ctr" defTabSz="457200" rtl="0" latinLnBrk="0">
        <a:lnSpc>
          <a:spcPct val="100000"/>
        </a:lnSpc>
        <a:spcBef>
          <a:spcPts val="0"/>
        </a:spcBef>
        <a:spcAft>
          <a:spcPts val="0"/>
        </a:spcAft>
        <a:buClrTx/>
        <a:buSzTx/>
        <a:buFontTx/>
        <a:buNone/>
        <a:defRPr sz="4400" b="0" i="0" u="none" strike="noStrike" cap="none" spc="0" baseline="0">
          <a:solidFill>
            <a:srgbClr val="2B53A8"/>
          </a:solidFill>
          <a:uFillTx/>
          <a:latin typeface="Calibri"/>
          <a:ea typeface="Calibri"/>
          <a:cs typeface="Calibri"/>
          <a:sym typeface="Calibri"/>
        </a:defRPr>
      </a:lvl9pPr>
    </p:titleStyle>
    <p:bodyStyle>
      <a:lvl1pPr marL="321310" marR="0" indent="-321310" algn="l" defTabSz="457200" rtl="0" latinLnBrk="0">
        <a:lnSpc>
          <a:spcPct val="100000"/>
        </a:lnSpc>
        <a:spcBef>
          <a:spcPts val="700"/>
        </a:spcBef>
        <a:spcAft>
          <a:spcPts val="0"/>
        </a:spcAft>
        <a:buClrTx/>
        <a:buSzPct val="100000"/>
        <a:buFont typeface="Arial" panose="020B0604020202090204"/>
        <a:buChar char="•"/>
        <a:defRPr sz="3000" b="0" i="0" u="none" strike="noStrike" cap="none" spc="0" baseline="0">
          <a:solidFill>
            <a:srgbClr val="404040"/>
          </a:solidFill>
          <a:uFillTx/>
          <a:latin typeface="Calibri"/>
          <a:ea typeface="Calibri"/>
          <a:cs typeface="Calibri"/>
          <a:sym typeface="Calibri"/>
        </a:defRPr>
      </a:lvl1pPr>
      <a:lvl2pPr marL="763270" marR="0" indent="-306070" algn="l" defTabSz="457200" rtl="0" latinLnBrk="0">
        <a:lnSpc>
          <a:spcPct val="100000"/>
        </a:lnSpc>
        <a:spcBef>
          <a:spcPts val="700"/>
        </a:spcBef>
        <a:spcAft>
          <a:spcPts val="0"/>
        </a:spcAft>
        <a:buClrTx/>
        <a:buSzPct val="100000"/>
        <a:buFont typeface="Arial" panose="020B0604020202090204"/>
        <a:buChar char="–"/>
        <a:defRPr sz="3000" b="0" i="0" u="none" strike="noStrike" cap="none" spc="0" baseline="0">
          <a:solidFill>
            <a:srgbClr val="404040"/>
          </a:solidFill>
          <a:uFillTx/>
          <a:latin typeface="Calibri"/>
          <a:ea typeface="Calibri"/>
          <a:cs typeface="Calibri"/>
          <a:sym typeface="Calibri"/>
        </a:defRPr>
      </a:lvl2pPr>
      <a:lvl3pPr marL="1200150" marR="0" indent="-285750" algn="l" defTabSz="457200" rtl="0" latinLnBrk="0">
        <a:lnSpc>
          <a:spcPct val="100000"/>
        </a:lnSpc>
        <a:spcBef>
          <a:spcPts val="700"/>
        </a:spcBef>
        <a:spcAft>
          <a:spcPts val="0"/>
        </a:spcAft>
        <a:buClrTx/>
        <a:buSzPct val="100000"/>
        <a:buFont typeface="Arial" panose="020B0604020202090204"/>
        <a:buChar char="•"/>
        <a:defRPr sz="3000" b="0" i="0" u="none" strike="noStrike" cap="none" spc="0" baseline="0">
          <a:solidFill>
            <a:srgbClr val="404040"/>
          </a:solidFill>
          <a:uFillTx/>
          <a:latin typeface="Calibri"/>
          <a:ea typeface="Calibri"/>
          <a:cs typeface="Calibri"/>
          <a:sym typeface="Calibri"/>
        </a:defRPr>
      </a:lvl3pPr>
      <a:lvl4pPr marL="1714500" marR="0" indent="-342900" algn="l" defTabSz="457200" rtl="0" latinLnBrk="0">
        <a:lnSpc>
          <a:spcPct val="100000"/>
        </a:lnSpc>
        <a:spcBef>
          <a:spcPts val="700"/>
        </a:spcBef>
        <a:spcAft>
          <a:spcPts val="0"/>
        </a:spcAft>
        <a:buClrTx/>
        <a:buSzPct val="100000"/>
        <a:buFont typeface="Arial" panose="020B0604020202090204"/>
        <a:buChar char="–"/>
        <a:defRPr sz="3000" b="0" i="0" u="none" strike="noStrike" cap="none" spc="0" baseline="0">
          <a:solidFill>
            <a:srgbClr val="404040"/>
          </a:solidFill>
          <a:uFillTx/>
          <a:latin typeface="Calibri"/>
          <a:ea typeface="Calibri"/>
          <a:cs typeface="Calibri"/>
          <a:sym typeface="Calibri"/>
        </a:defRPr>
      </a:lvl4pPr>
      <a:lvl5pPr marL="2171700" marR="0" indent="-342900" algn="l" defTabSz="457200" rtl="0" latinLnBrk="0">
        <a:lnSpc>
          <a:spcPct val="100000"/>
        </a:lnSpc>
        <a:spcBef>
          <a:spcPts val="700"/>
        </a:spcBef>
        <a:spcAft>
          <a:spcPts val="0"/>
        </a:spcAft>
        <a:buClrTx/>
        <a:buSzPct val="100000"/>
        <a:buFont typeface="Arial" panose="020B0604020202090204"/>
        <a:buChar char="»"/>
        <a:defRPr sz="3000" b="0" i="0" u="none" strike="noStrike" cap="none" spc="0" baseline="0">
          <a:solidFill>
            <a:srgbClr val="404040"/>
          </a:solidFill>
          <a:uFillTx/>
          <a:latin typeface="Calibri"/>
          <a:ea typeface="Calibri"/>
          <a:cs typeface="Calibri"/>
          <a:sym typeface="Calibri"/>
        </a:defRPr>
      </a:lvl5pPr>
      <a:lvl6pPr marL="2628900" marR="0" indent="-342900" algn="l" defTabSz="457200" rtl="0" latinLnBrk="0">
        <a:lnSpc>
          <a:spcPct val="100000"/>
        </a:lnSpc>
        <a:spcBef>
          <a:spcPts val="700"/>
        </a:spcBef>
        <a:spcAft>
          <a:spcPts val="0"/>
        </a:spcAft>
        <a:buClrTx/>
        <a:buSzPct val="100000"/>
        <a:buFont typeface="Arial" panose="020B0604020202090204"/>
        <a:buChar char="•"/>
        <a:defRPr sz="3000" b="0" i="0" u="none" strike="noStrike" cap="none" spc="0" baseline="0">
          <a:solidFill>
            <a:srgbClr val="404040"/>
          </a:solidFill>
          <a:uFillTx/>
          <a:latin typeface="Calibri"/>
          <a:ea typeface="Calibri"/>
          <a:cs typeface="Calibri"/>
          <a:sym typeface="Calibri"/>
        </a:defRPr>
      </a:lvl6pPr>
      <a:lvl7pPr marL="3086100" marR="0" indent="-342900" algn="l" defTabSz="457200" rtl="0" latinLnBrk="0">
        <a:lnSpc>
          <a:spcPct val="100000"/>
        </a:lnSpc>
        <a:spcBef>
          <a:spcPts val="700"/>
        </a:spcBef>
        <a:spcAft>
          <a:spcPts val="0"/>
        </a:spcAft>
        <a:buClrTx/>
        <a:buSzPct val="100000"/>
        <a:buFont typeface="Arial" panose="020B0604020202090204"/>
        <a:buChar char="•"/>
        <a:defRPr sz="3000" b="0" i="0" u="none" strike="noStrike" cap="none" spc="0" baseline="0">
          <a:solidFill>
            <a:srgbClr val="404040"/>
          </a:solidFill>
          <a:uFillTx/>
          <a:latin typeface="Calibri"/>
          <a:ea typeface="Calibri"/>
          <a:cs typeface="Calibri"/>
          <a:sym typeface="Calibri"/>
        </a:defRPr>
      </a:lvl7pPr>
      <a:lvl8pPr marL="3543300" marR="0" indent="-342900" algn="l" defTabSz="457200" rtl="0" latinLnBrk="0">
        <a:lnSpc>
          <a:spcPct val="100000"/>
        </a:lnSpc>
        <a:spcBef>
          <a:spcPts val="700"/>
        </a:spcBef>
        <a:spcAft>
          <a:spcPts val="0"/>
        </a:spcAft>
        <a:buClrTx/>
        <a:buSzPct val="100000"/>
        <a:buFont typeface="Arial" panose="020B0604020202090204"/>
        <a:buChar char="•"/>
        <a:defRPr sz="3000" b="0" i="0" u="none" strike="noStrike" cap="none" spc="0" baseline="0">
          <a:solidFill>
            <a:srgbClr val="404040"/>
          </a:solidFill>
          <a:uFillTx/>
          <a:latin typeface="Calibri"/>
          <a:ea typeface="Calibri"/>
          <a:cs typeface="Calibri"/>
          <a:sym typeface="Calibri"/>
        </a:defRPr>
      </a:lvl8pPr>
      <a:lvl9pPr marL="4000500" marR="0" indent="-342900" algn="l" defTabSz="457200" rtl="0" latinLnBrk="0">
        <a:lnSpc>
          <a:spcPct val="100000"/>
        </a:lnSpc>
        <a:spcBef>
          <a:spcPts val="700"/>
        </a:spcBef>
        <a:spcAft>
          <a:spcPts val="0"/>
        </a:spcAft>
        <a:buClrTx/>
        <a:buSzPct val="100000"/>
        <a:buFont typeface="Arial" panose="020B0604020202090204"/>
        <a:buChar char="•"/>
        <a:defRPr sz="3000" b="0" i="0" u="none" strike="noStrike" cap="none" spc="0" baseline="0">
          <a:solidFill>
            <a:srgbClr val="404040"/>
          </a:solidFill>
          <a:uFillTx/>
          <a:latin typeface="Calibri"/>
          <a:ea typeface="Calibri"/>
          <a:cs typeface="Calibri"/>
          <a:sym typeface="Calibri"/>
        </a:defRPr>
      </a:lvl9pPr>
    </p:bodyStyle>
    <p:otherStyle>
      <a:lvl1pPr marL="0" marR="0" indent="0" algn="r" defTabSz="457200" rtl="0" latinLnBrk="0">
        <a:lnSpc>
          <a:spcPct val="100000"/>
        </a:lnSpc>
        <a:spcBef>
          <a:spcPts val="0"/>
        </a:spcBef>
        <a:spcAft>
          <a:spcPts val="0"/>
        </a:spcAft>
        <a:buClrTx/>
        <a:buSzTx/>
        <a:buFontTx/>
        <a:buNone/>
        <a:defRPr sz="1200" b="0" i="0" u="none" strike="noStrike" cap="none" spc="0" baseline="0">
          <a:solidFill>
            <a:schemeClr val="tx1"/>
          </a:solidFill>
          <a:uFillTx/>
          <a:latin typeface="+mn-lt"/>
          <a:ea typeface="+mn-ea"/>
          <a:cs typeface="+mn-cs"/>
          <a:sym typeface="Calibri"/>
        </a:defRPr>
      </a:lvl1pPr>
      <a:lvl2pPr marL="0" marR="0" indent="457200" algn="r" defTabSz="457200" rtl="0" latinLnBrk="0">
        <a:lnSpc>
          <a:spcPct val="100000"/>
        </a:lnSpc>
        <a:spcBef>
          <a:spcPts val="0"/>
        </a:spcBef>
        <a:spcAft>
          <a:spcPts val="0"/>
        </a:spcAft>
        <a:buClrTx/>
        <a:buSzTx/>
        <a:buFontTx/>
        <a:buNone/>
        <a:defRPr sz="1200" b="0" i="0" u="none" strike="noStrike" cap="none" spc="0" baseline="0">
          <a:solidFill>
            <a:schemeClr val="tx1"/>
          </a:solidFill>
          <a:uFillTx/>
          <a:latin typeface="+mn-lt"/>
          <a:ea typeface="+mn-ea"/>
          <a:cs typeface="+mn-cs"/>
          <a:sym typeface="Calibri"/>
        </a:defRPr>
      </a:lvl2pPr>
      <a:lvl3pPr marL="0" marR="0" indent="914400" algn="r" defTabSz="457200" rtl="0" latinLnBrk="0">
        <a:lnSpc>
          <a:spcPct val="100000"/>
        </a:lnSpc>
        <a:spcBef>
          <a:spcPts val="0"/>
        </a:spcBef>
        <a:spcAft>
          <a:spcPts val="0"/>
        </a:spcAft>
        <a:buClrTx/>
        <a:buSzTx/>
        <a:buFontTx/>
        <a:buNone/>
        <a:defRPr sz="1200" b="0" i="0" u="none" strike="noStrike" cap="none" spc="0" baseline="0">
          <a:solidFill>
            <a:schemeClr val="tx1"/>
          </a:solidFill>
          <a:uFillTx/>
          <a:latin typeface="+mn-lt"/>
          <a:ea typeface="+mn-ea"/>
          <a:cs typeface="+mn-cs"/>
          <a:sym typeface="Calibri"/>
        </a:defRPr>
      </a:lvl3pPr>
      <a:lvl4pPr marL="0" marR="0" indent="1371600" algn="r" defTabSz="457200" rtl="0" latinLnBrk="0">
        <a:lnSpc>
          <a:spcPct val="100000"/>
        </a:lnSpc>
        <a:spcBef>
          <a:spcPts val="0"/>
        </a:spcBef>
        <a:spcAft>
          <a:spcPts val="0"/>
        </a:spcAft>
        <a:buClrTx/>
        <a:buSzTx/>
        <a:buFontTx/>
        <a:buNone/>
        <a:defRPr sz="1200" b="0" i="0" u="none" strike="noStrike" cap="none" spc="0" baseline="0">
          <a:solidFill>
            <a:schemeClr val="tx1"/>
          </a:solidFill>
          <a:uFillTx/>
          <a:latin typeface="+mn-lt"/>
          <a:ea typeface="+mn-ea"/>
          <a:cs typeface="+mn-cs"/>
          <a:sym typeface="Calibri"/>
        </a:defRPr>
      </a:lvl4pPr>
      <a:lvl5pPr marL="0" marR="0" indent="1828800" algn="r" defTabSz="457200" rtl="0" latinLnBrk="0">
        <a:lnSpc>
          <a:spcPct val="100000"/>
        </a:lnSpc>
        <a:spcBef>
          <a:spcPts val="0"/>
        </a:spcBef>
        <a:spcAft>
          <a:spcPts val="0"/>
        </a:spcAft>
        <a:buClrTx/>
        <a:buSzTx/>
        <a:buFontTx/>
        <a:buNone/>
        <a:defRPr sz="1200" b="0" i="0" u="none" strike="noStrike" cap="none" spc="0" baseline="0">
          <a:solidFill>
            <a:schemeClr val="tx1"/>
          </a:solidFill>
          <a:uFillTx/>
          <a:latin typeface="+mn-lt"/>
          <a:ea typeface="+mn-ea"/>
          <a:cs typeface="+mn-cs"/>
          <a:sym typeface="Calibri"/>
        </a:defRPr>
      </a:lvl5pPr>
      <a:lvl6pPr marL="0" marR="0" indent="2286000" algn="r" defTabSz="457200" rtl="0" latinLnBrk="0">
        <a:lnSpc>
          <a:spcPct val="100000"/>
        </a:lnSpc>
        <a:spcBef>
          <a:spcPts val="0"/>
        </a:spcBef>
        <a:spcAft>
          <a:spcPts val="0"/>
        </a:spcAft>
        <a:buClrTx/>
        <a:buSzTx/>
        <a:buFontTx/>
        <a:buNone/>
        <a:defRPr sz="1200" b="0" i="0" u="none" strike="noStrike" cap="none" spc="0" baseline="0">
          <a:solidFill>
            <a:schemeClr val="tx1"/>
          </a:solidFill>
          <a:uFillTx/>
          <a:latin typeface="+mn-lt"/>
          <a:ea typeface="+mn-ea"/>
          <a:cs typeface="+mn-cs"/>
          <a:sym typeface="Calibri"/>
        </a:defRPr>
      </a:lvl6pPr>
      <a:lvl7pPr marL="0" marR="0" indent="2743200" algn="r" defTabSz="457200" rtl="0" latinLnBrk="0">
        <a:lnSpc>
          <a:spcPct val="100000"/>
        </a:lnSpc>
        <a:spcBef>
          <a:spcPts val="0"/>
        </a:spcBef>
        <a:spcAft>
          <a:spcPts val="0"/>
        </a:spcAft>
        <a:buClrTx/>
        <a:buSzTx/>
        <a:buFontTx/>
        <a:buNone/>
        <a:defRPr sz="1200" b="0" i="0" u="none" strike="noStrike" cap="none" spc="0" baseline="0">
          <a:solidFill>
            <a:schemeClr val="tx1"/>
          </a:solidFill>
          <a:uFillTx/>
          <a:latin typeface="+mn-lt"/>
          <a:ea typeface="+mn-ea"/>
          <a:cs typeface="+mn-cs"/>
          <a:sym typeface="Calibri"/>
        </a:defRPr>
      </a:lvl7pPr>
      <a:lvl8pPr marL="0" marR="0" indent="3200400" algn="r" defTabSz="457200" rtl="0" latinLnBrk="0">
        <a:lnSpc>
          <a:spcPct val="100000"/>
        </a:lnSpc>
        <a:spcBef>
          <a:spcPts val="0"/>
        </a:spcBef>
        <a:spcAft>
          <a:spcPts val="0"/>
        </a:spcAft>
        <a:buClrTx/>
        <a:buSzTx/>
        <a:buFontTx/>
        <a:buNone/>
        <a:defRPr sz="1200" b="0" i="0" u="none" strike="noStrike" cap="none" spc="0" baseline="0">
          <a:solidFill>
            <a:schemeClr val="tx1"/>
          </a:solidFill>
          <a:uFillTx/>
          <a:latin typeface="+mn-lt"/>
          <a:ea typeface="+mn-ea"/>
          <a:cs typeface="+mn-cs"/>
          <a:sym typeface="Calibri"/>
        </a:defRPr>
      </a:lvl8pPr>
      <a:lvl9pPr marL="0" marR="0" indent="3657600" algn="r" defTabSz="457200" rtl="0" latinLnBrk="0">
        <a:lnSpc>
          <a:spcPct val="100000"/>
        </a:lnSpc>
        <a:spcBef>
          <a:spcPts val="0"/>
        </a:spcBef>
        <a:spcAft>
          <a:spcPts val="0"/>
        </a:spcAft>
        <a:buClrTx/>
        <a:buSzTx/>
        <a:buFontTx/>
        <a:buNone/>
        <a:defRPr sz="1200" b="0" i="0" u="none" strike="noStrike" cap="none" spc="0" baseline="0">
          <a:solidFill>
            <a:schemeClr val="tx1"/>
          </a:solidFill>
          <a:uFillTx/>
          <a:latin typeface="+mn-lt"/>
          <a:ea typeface="+mn-ea"/>
          <a:cs typeface="+mn-cs"/>
          <a:sym typeface="Calibri"/>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hyperlink" Target="http://www.deeplearningbook.org" TargetMode="Externa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6" Type="http://schemas.openxmlformats.org/officeDocument/2006/relationships/notesSlide" Target="../notesSlides/notesSlide4.xml"/><Relationship Id="rId5" Type="http://schemas.openxmlformats.org/officeDocument/2006/relationships/slideLayout" Target="../slideLayouts/slideLayout2.xml"/><Relationship Id="rId4" Type="http://schemas.openxmlformats.org/officeDocument/2006/relationships/tags" Target="../tags/tag1.xml"/><Relationship Id="rId3" Type="http://schemas.openxmlformats.org/officeDocument/2006/relationships/image" Target="../media/image8.wmf"/><Relationship Id="rId2" Type="http://schemas.openxmlformats.org/officeDocument/2006/relationships/image" Target="../media/image7.wmf"/><Relationship Id="rId1" Type="http://schemas.openxmlformats.org/officeDocument/2006/relationships/image" Target="../media/image6.wm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15.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2.xml"/><Relationship Id="rId2" Type="http://schemas.openxmlformats.org/officeDocument/2006/relationships/tags" Target="../tags/tag3.xml"/><Relationship Id="rId1" Type="http://schemas.openxmlformats.org/officeDocument/2006/relationships/image" Target="../media/image9.wmf"/></Relationships>
</file>

<file path=ppt/slides/_rels/slide16.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2.xml"/><Relationship Id="rId2" Type="http://schemas.openxmlformats.org/officeDocument/2006/relationships/tags" Target="../tags/tag4.xml"/><Relationship Id="rId1" Type="http://schemas.openxmlformats.org/officeDocument/2006/relationships/image" Target="../media/image9.wmf"/></Relationships>
</file>

<file path=ppt/slides/_rels/slide17.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2.xml"/><Relationship Id="rId2" Type="http://schemas.openxmlformats.org/officeDocument/2006/relationships/tags" Target="../tags/tag5.xml"/><Relationship Id="rId1" Type="http://schemas.openxmlformats.org/officeDocument/2006/relationships/image" Target="../media/image9.wmf"/></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hyperlink" Target="http://blog.kaggle.com/2017/04/10/exploring-the-structure-of-high-dimensional-data-with-hypertools-in-kaggle-kernels/" TargetMode="External"/><Relationship Id="rId1" Type="http://schemas.openxmlformats.org/officeDocument/2006/relationships/image" Target="../media/image11.png"/></Relationships>
</file>

<file path=ppt/slides/_rels/slide21.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3.png"/><Relationship Id="rId3" Type="http://schemas.openxmlformats.org/officeDocument/2006/relationships/customXml" Target="../ink/ink1.xml"/><Relationship Id="rId2" Type="http://schemas.openxmlformats.org/officeDocument/2006/relationships/hyperlink" Target="http://alexhwilliams.info/itsneuronalblog/2016/03/27/pca/" TargetMode="External"/><Relationship Id="rId1" Type="http://schemas.openxmlformats.org/officeDocument/2006/relationships/image" Target="../media/image12.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hyperlink" Target="http://alexhwilliams.info/itsneuronalblog/2016/03/27/pca/" TargetMode="External"/><Relationship Id="rId1" Type="http://schemas.openxmlformats.org/officeDocument/2006/relationships/image" Target="../media/image12.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4.png"/><Relationship Id="rId1" Type="http://schemas.openxmlformats.org/officeDocument/2006/relationships/hyperlink" Target="http://www.astroml.org/book_figures/chapter7/fig_S_manifold_PCA.html" TargetMode="External"/></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6.png"/><Relationship Id="rId1" Type="http://schemas.openxmlformats.org/officeDocument/2006/relationships/image" Target="../media/image15.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6.png"/><Relationship Id="rId1" Type="http://schemas.openxmlformats.org/officeDocument/2006/relationships/image" Target="../media/image15.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6.png"/><Relationship Id="rId1" Type="http://schemas.openxmlformats.org/officeDocument/2006/relationships/image" Target="../media/image15.png"/></Relationships>
</file>

<file path=ppt/slides/_rels/slide3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hyperlink" Target="https://towardsdatascience.com/applied-deep-learning-part-3-autoencoders-1c083af4d798" TargetMode="Externa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hyperlink" Target="https://towardsdatascience.com/applied-deep-learning-part-3-autoencoders-1c083af4d798" TargetMode="External"/><Relationship Id="rId1" Type="http://schemas.openxmlformats.org/officeDocument/2006/relationships/image" Target="../media/image19.pn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hyperlink" Target="https://www.cs.toronto.edu/~hinton/science.pdf" TargetMode="External"/><Relationship Id="rId1" Type="http://schemas.openxmlformats.org/officeDocument/2006/relationships/image" Target="../media/image2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png"/></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image" Target="../media/image23.pn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image" Target="../media/image24.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5.png"/></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6.png"/></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7.png"/></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7.png"/></Relationships>
</file>

<file path=ppt/slides/_rels/slide4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9.png"/><Relationship Id="rId2" Type="http://schemas.openxmlformats.org/officeDocument/2006/relationships/customXml" Target="../ink/ink2.xml"/><Relationship Id="rId1" Type="http://schemas.openxmlformats.org/officeDocument/2006/relationships/image" Target="../media/image28.png"/></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8.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1.png"/><Relationship Id="rId1" Type="http://schemas.openxmlformats.org/officeDocument/2006/relationships/image" Target="../media/image30.png"/></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3.png"/><Relationship Id="rId1" Type="http://schemas.openxmlformats.org/officeDocument/2006/relationships/image" Target="../media/image32.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https://github.com/baldassarreFe/deep-koalarization" TargetMode="External"/></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https://cs.stanford.edu/people/karpathy/convnetjs/demo/autoencoder.html" TargetMode="Externa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9.xml.rels><?xml version="1.0" encoding="UTF-8" standalone="yes"?>
<Relationships xmlns="http://schemas.openxmlformats.org/package/2006/relationships"><Relationship Id="rId4" Type="http://schemas.openxmlformats.org/officeDocument/2006/relationships/vmlDrawing" Target="../drawings/vmlDrawing1.vml"/><Relationship Id="rId3" Type="http://schemas.openxmlformats.org/officeDocument/2006/relationships/slideLayout" Target="../slideLayouts/slideLayout2.xml"/><Relationship Id="rId2" Type="http://schemas.openxmlformats.org/officeDocument/2006/relationships/image" Target="../media/image5.png"/><Relationship Id="rId1" Type="http://schemas.openxmlformats.org/officeDocument/2006/relationships/oleObject" Target="../embeddings/oleObject1.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Shape 119"/>
          <p:cNvSpPr txBox="1">
            <a:spLocks noGrp="1"/>
          </p:cNvSpPr>
          <p:nvPr>
            <p:ph type="sldNum" sz="quarter" idx="2"/>
          </p:nvPr>
        </p:nvSpPr>
        <p:spPr>
          <a:prstGeom prst="rect">
            <a:avLst/>
          </a:prstGeom>
        </p:spPr>
        <p:txBody>
          <a:bodyPr/>
          <a:lstStyle/>
          <a:p>
            <a:fld id="{86CB4B4D-7CA3-9044-876B-883B54F8677D}" type="slidenum">
              <a:rPr/>
            </a:fld>
            <a:endParaRPr/>
          </a:p>
        </p:txBody>
      </p:sp>
      <p:sp>
        <p:nvSpPr>
          <p:cNvPr id="120" name="Shape 120"/>
          <p:cNvSpPr txBox="1">
            <a:spLocks noGrp="1"/>
          </p:cNvSpPr>
          <p:nvPr>
            <p:ph type="subTitle" sz="half" idx="1"/>
          </p:nvPr>
        </p:nvSpPr>
        <p:spPr>
          <a:prstGeom prst="rect">
            <a:avLst/>
          </a:prstGeom>
        </p:spPr>
        <p:txBody>
          <a:bodyPr/>
          <a:lstStyle/>
          <a:p>
            <a:pPr>
              <a:defRPr sz="2800"/>
            </a:pPr>
            <a:r>
              <a:rPr lang="en-US" dirty="0"/>
              <a:t>Prof. Jianguo Zhang</a:t>
            </a:r>
            <a:endParaRPr dirty="0"/>
          </a:p>
          <a:p>
            <a:pPr>
              <a:defRPr sz="2800"/>
            </a:pPr>
            <a:r>
              <a:rPr dirty="0" err="1"/>
              <a:t>SUSTech</a:t>
            </a:r>
            <a:endParaRPr dirty="0"/>
          </a:p>
        </p:txBody>
      </p:sp>
      <p:sp>
        <p:nvSpPr>
          <p:cNvPr id="121" name="Shape 121"/>
          <p:cNvSpPr txBox="1">
            <a:spLocks noGrp="1"/>
          </p:cNvSpPr>
          <p:nvPr>
            <p:ph type="ctrTitle"/>
          </p:nvPr>
        </p:nvSpPr>
        <p:spPr>
          <a:xfrm>
            <a:off x="685800" y="371475"/>
            <a:ext cx="7772400" cy="3425230"/>
          </a:xfrm>
          <a:prstGeom prst="rect">
            <a:avLst/>
          </a:prstGeom>
        </p:spPr>
        <p:txBody>
          <a:bodyPr/>
          <a:lstStyle/>
          <a:p>
            <a:pPr>
              <a:defRPr sz="3400"/>
            </a:pPr>
            <a:r>
              <a:rPr dirty="0"/>
              <a:t>Deep Learning (CS324)</a:t>
            </a:r>
            <a:endParaRPr dirty="0"/>
          </a:p>
          <a:p>
            <a:pPr>
              <a:defRPr sz="3400"/>
            </a:pPr>
            <a:endParaRPr dirty="0"/>
          </a:p>
          <a:p>
            <a:pPr>
              <a:defRPr sz="3400">
                <a:solidFill>
                  <a:schemeClr val="accent2"/>
                </a:solidFill>
                <a:latin typeface="Chalkboard" panose="03050602040202020205"/>
                <a:ea typeface="Chalkboard" panose="03050602040202020205"/>
                <a:cs typeface="Chalkboard" panose="03050602040202020205"/>
                <a:sym typeface="Chalkboard" panose="03050602040202020205"/>
              </a:defRPr>
            </a:pPr>
            <a:r>
              <a:rPr dirty="0"/>
              <a:t>7. Autoencoders</a:t>
            </a:r>
            <a:r>
              <a:rPr sz="3000" baseline="32000" dirty="0"/>
              <a:t>*</a:t>
            </a:r>
            <a:endParaRPr sz="3000" baseline="32000" dirty="0"/>
          </a:p>
        </p:txBody>
      </p:sp>
      <p:sp>
        <p:nvSpPr>
          <p:cNvPr id="122" name="Shape 122"/>
          <p:cNvSpPr txBox="1"/>
          <p:nvPr/>
        </p:nvSpPr>
        <p:spPr>
          <a:xfrm>
            <a:off x="1353611" y="6404292"/>
            <a:ext cx="6436778" cy="248306"/>
          </a:xfrm>
          <a:prstGeom prst="rect">
            <a:avLst/>
          </a:prstGeom>
          <a:ln w="12700">
            <a:miter lim="400000"/>
          </a:ln>
        </p:spPr>
        <p:txBody>
          <a:bodyPr wrap="none" lIns="45719" rIns="45719">
            <a:spAutoFit/>
          </a:bodyPr>
          <a:lstStyle/>
          <a:p>
            <a:pPr algn="ctr">
              <a:defRPr sz="1200"/>
            </a:pPr>
            <a:r>
              <a:rPr>
                <a:solidFill>
                  <a:schemeClr val="accent2"/>
                </a:solidFill>
              </a:rPr>
              <a:t>*</a:t>
            </a:r>
            <a:r>
              <a:t>Based on </a:t>
            </a:r>
            <a:r>
              <a:rPr u="sng">
                <a:solidFill>
                  <a:srgbClr val="0000FF"/>
                </a:solidFill>
                <a:uFill>
                  <a:solidFill>
                    <a:srgbClr val="0000FF"/>
                  </a:solidFill>
                </a:uFill>
                <a:hlinkClick r:id="rId1"/>
              </a:rPr>
              <a:t>http://www.deeplearningbook.org</a:t>
            </a:r>
            <a:r>
              <a:t> chapters 5.11.3, 13.5 &amp; 14 + sources mentioned in slides</a:t>
            </a:r>
          </a:p>
        </p:txBody>
      </p:sp>
    </p:spTree>
  </p:cSld>
  <p:clrMapOvr>
    <a:masterClrMapping/>
  </p:clrMapOvr>
  <p:transition spd="med" advTm="37570"/>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a:xfrm>
            <a:off x="601243" y="262912"/>
            <a:ext cx="7801294" cy="718624"/>
          </a:xfrm>
        </p:spPr>
        <p:txBody>
          <a:bodyPr>
            <a:normAutofit fontScale="90000"/>
          </a:bodyPr>
          <a:lstStyle/>
          <a:p>
            <a:pPr algn="ctr"/>
            <a:r>
              <a:rPr lang="en-US" altLang="en-US" b="1"/>
              <a:t>Principal Component Analysis</a:t>
            </a:r>
            <a:endParaRPr lang="en-US" altLang="en-US" b="1"/>
          </a:p>
        </p:txBody>
      </p:sp>
      <p:sp>
        <p:nvSpPr>
          <p:cNvPr id="12291" name="Rectangle 3"/>
          <p:cNvSpPr>
            <a:spLocks noGrp="1" noChangeArrowheads="1"/>
          </p:cNvSpPr>
          <p:nvPr>
            <p:ph type="body" idx="1"/>
          </p:nvPr>
        </p:nvSpPr>
        <p:spPr/>
        <p:txBody>
          <a:bodyPr/>
          <a:lstStyle/>
          <a:p>
            <a:pPr>
              <a:buFontTx/>
              <a:buChar char="•"/>
            </a:pPr>
            <a:r>
              <a:rPr lang="en-US" altLang="en-US"/>
              <a:t>Given: N data points </a:t>
            </a:r>
            <a:r>
              <a:rPr lang="en-US" altLang="en-US" b="1"/>
              <a:t>x</a:t>
            </a:r>
            <a:r>
              <a:rPr lang="en-US" altLang="en-US" b="1" baseline="-25000"/>
              <a:t>1</a:t>
            </a:r>
            <a:r>
              <a:rPr lang="en-US" altLang="en-US" b="1"/>
              <a:t>, … ,x</a:t>
            </a:r>
            <a:r>
              <a:rPr lang="en-US" altLang="en-US" b="1" baseline="-25000"/>
              <a:t>N</a:t>
            </a:r>
            <a:r>
              <a:rPr lang="en-US" altLang="en-US" b="1"/>
              <a:t> </a:t>
            </a:r>
            <a:r>
              <a:rPr lang="en-US" altLang="en-US"/>
              <a:t>in R</a:t>
            </a:r>
            <a:r>
              <a:rPr lang="en-US" altLang="en-US" baseline="30000"/>
              <a:t>d</a:t>
            </a:r>
            <a:br>
              <a:rPr lang="en-US" altLang="en-US" baseline="30000"/>
            </a:br>
            <a:endParaRPr lang="en-US" altLang="en-US" baseline="30000"/>
          </a:p>
          <a:p>
            <a:pPr>
              <a:buFontTx/>
              <a:buChar char="•"/>
            </a:pPr>
            <a:r>
              <a:rPr lang="en-US" altLang="en-US"/>
              <a:t>Choose an unit vector </a:t>
            </a:r>
            <a:r>
              <a:rPr lang="en-US" altLang="en-US" b="1"/>
              <a:t>u </a:t>
            </a:r>
            <a:r>
              <a:rPr lang="en-US" altLang="en-US"/>
              <a:t>in R</a:t>
            </a:r>
            <a:r>
              <a:rPr lang="en-US" altLang="en-US" baseline="30000"/>
              <a:t>d</a:t>
            </a:r>
            <a:r>
              <a:rPr lang="en-US" altLang="en-US"/>
              <a:t> that captures the most data variance</a:t>
            </a:r>
            <a:endParaRPr lang="en-US" altLang="en-US"/>
          </a:p>
          <a:p>
            <a:pPr>
              <a:buFont typeface="Wingdings" panose="05000000000000000000" pitchFamily="2" charset="2"/>
              <a:buNone/>
            </a:pPr>
            <a:endParaRPr lang="en-US" altLang="en-US"/>
          </a:p>
          <a:p>
            <a:pPr>
              <a:buFontTx/>
              <a:buChar char="•"/>
            </a:pPr>
            <a:r>
              <a:rPr lang="en-US" altLang="en-US"/>
              <a:t>Therefore, we could construct a new set of features by projecting the data onto those directions:</a:t>
            </a:r>
            <a:br>
              <a:rPr lang="en-US" altLang="en-US"/>
            </a:br>
            <a:br>
              <a:rPr lang="en-US" altLang="en-US" sz="905"/>
            </a:br>
            <a:r>
              <a:rPr lang="en-US" altLang="en-US"/>
              <a:t>                      </a:t>
            </a:r>
            <a:r>
              <a:rPr lang="en-US" altLang="en-US" i="1"/>
              <a:t>u</a:t>
            </a:r>
            <a:r>
              <a:rPr lang="en-US" altLang="en-US"/>
              <a:t>(</a:t>
            </a:r>
            <a:r>
              <a:rPr lang="en-US" altLang="en-US" b="1"/>
              <a:t>x</a:t>
            </a:r>
            <a:r>
              <a:rPr lang="en-US" altLang="en-US" i="1" baseline="-25000"/>
              <a:t>i</a:t>
            </a:r>
            <a:r>
              <a:rPr lang="en-US" altLang="en-US"/>
              <a:t>) = </a:t>
            </a:r>
            <a:r>
              <a:rPr lang="en-US" altLang="en-US" b="1"/>
              <a:t>u</a:t>
            </a:r>
            <a:r>
              <a:rPr lang="en-US" altLang="en-US" i="1" baseline="30000"/>
              <a:t>T</a:t>
            </a:r>
            <a:r>
              <a:rPr lang="en-US" altLang="en-US"/>
              <a:t>(</a:t>
            </a:r>
            <a:r>
              <a:rPr lang="en-US" altLang="en-US" b="1"/>
              <a:t>x</a:t>
            </a:r>
            <a:r>
              <a:rPr lang="en-US" altLang="en-US" i="1" baseline="-25000"/>
              <a:t>i </a:t>
            </a:r>
            <a:r>
              <a:rPr lang="en-US" altLang="en-US"/>
              <a:t>– </a:t>
            </a:r>
            <a:r>
              <a:rPr lang="en-US" altLang="en-US" b="1">
                <a:cs typeface="Arial" panose="020B0604020202090204" pitchFamily="34" charset="0"/>
              </a:rPr>
              <a:t>µ</a:t>
            </a:r>
            <a:r>
              <a:rPr lang="en-US" altLang="en-US">
                <a:cs typeface="Arial" panose="020B0604020202090204" pitchFamily="34" charset="0"/>
              </a:rPr>
              <a:t>)</a:t>
            </a:r>
            <a:br>
              <a:rPr lang="en-US" altLang="en-US">
                <a:cs typeface="Arial" panose="020B0604020202090204" pitchFamily="34" charset="0"/>
              </a:rPr>
            </a:br>
            <a:br>
              <a:rPr lang="en-US" altLang="en-US" sz="905">
                <a:cs typeface="Arial" panose="020B0604020202090204" pitchFamily="34" charset="0"/>
              </a:rPr>
            </a:br>
            <a:r>
              <a:rPr lang="en-US" altLang="en-US">
                <a:cs typeface="Arial" panose="020B0604020202090204" pitchFamily="34" charset="0"/>
              </a:rPr>
              <a:t>(</a:t>
            </a:r>
            <a:r>
              <a:rPr lang="en-US" altLang="en-US" b="1">
                <a:cs typeface="Times New Roman" panose="02020503050405090304" pitchFamily="18" charset="0"/>
              </a:rPr>
              <a:t>µ</a:t>
            </a:r>
            <a:r>
              <a:rPr lang="en-US" altLang="en-US">
                <a:cs typeface="Times New Roman" panose="02020503050405090304" pitchFamily="18" charset="0"/>
              </a:rPr>
              <a:t>: mean of data points)</a:t>
            </a:r>
            <a:endParaRPr lang="en-US" altLang="en-US"/>
          </a:p>
        </p:txBody>
      </p:sp>
    </p:spTree>
  </p:cSld>
  <p:clrMapOvr>
    <a:masterClrMapping/>
  </p:clrMapOvr>
  <p:transition spd="med" advTm="151593"/>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endParaRPr lang="en-US" dirty="0"/>
          </a:p>
        </p:txBody>
      </p:sp>
      <p:sp>
        <p:nvSpPr>
          <p:cNvPr id="3" name="Title 2"/>
          <p:cNvSpPr>
            <a:spLocks noGrp="1"/>
          </p:cNvSpPr>
          <p:nvPr>
            <p:ph type="title"/>
          </p:nvPr>
        </p:nvSpPr>
        <p:spPr/>
        <p:txBody>
          <a:bodyPr/>
          <a:lstStyle/>
          <a:p>
            <a:endParaRPr lang="en-US"/>
          </a:p>
        </p:txBody>
      </p:sp>
    </p:spTree>
  </p:cSld>
  <p:clrMapOvr>
    <a:masterClrMapping/>
  </p:clrMapOvr>
  <p:transition spd="med" advTm="403639"/>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p:cNvPicPr>
            <a:picLocks noChangeAspect="1" noChangeArrowheads="1"/>
          </p:cNvPicPr>
          <p:nvPr/>
        </p:nvPicPr>
        <p:blipFill>
          <a:blip r:embed="rId1">
            <a:lum contrast="20000"/>
            <a:extLst>
              <a:ext uri="{28A0092B-C50C-407E-A947-70E740481C1C}">
                <a14:useLocalDpi xmlns:a14="http://schemas.microsoft.com/office/drawing/2010/main" val="0"/>
              </a:ext>
            </a:extLst>
          </a:blip>
          <a:srcRect/>
          <a:stretch>
            <a:fillRect/>
          </a:stretch>
        </p:blipFill>
        <p:spPr bwMode="auto">
          <a:xfrm>
            <a:off x="535915" y="1477084"/>
            <a:ext cx="7874590" cy="15089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39" name="Rectangle 3"/>
          <p:cNvSpPr>
            <a:spLocks noGrp="1" noChangeArrowheads="1"/>
          </p:cNvSpPr>
          <p:nvPr>
            <p:ph type="title"/>
          </p:nvPr>
        </p:nvSpPr>
        <p:spPr>
          <a:xfrm>
            <a:off x="535915" y="248571"/>
            <a:ext cx="8225138" cy="677196"/>
          </a:xfrm>
        </p:spPr>
        <p:txBody>
          <a:bodyPr>
            <a:normAutofit fontScale="90000"/>
          </a:bodyPr>
          <a:lstStyle/>
          <a:p>
            <a:pPr algn="ctr"/>
            <a:r>
              <a:rPr lang="en-US" altLang="en-US" b="1"/>
              <a:t>Principal Component Analysis</a:t>
            </a:r>
            <a:endParaRPr lang="en-US" altLang="en-US" b="1"/>
          </a:p>
        </p:txBody>
      </p:sp>
      <p:sp>
        <p:nvSpPr>
          <p:cNvPr id="14340" name="Rectangle 4"/>
          <p:cNvSpPr>
            <a:spLocks noGrp="1" noChangeArrowheads="1"/>
          </p:cNvSpPr>
          <p:nvPr>
            <p:ph type="body" idx="1"/>
          </p:nvPr>
        </p:nvSpPr>
        <p:spPr>
          <a:xfrm>
            <a:off x="229982" y="1260381"/>
            <a:ext cx="8684038" cy="533789"/>
          </a:xfrm>
        </p:spPr>
        <p:txBody>
          <a:bodyPr>
            <a:normAutofit fontScale="85000" lnSpcReduction="10000"/>
          </a:bodyPr>
          <a:lstStyle/>
          <a:p>
            <a:pPr>
              <a:buFontTx/>
              <a:buChar char="•"/>
            </a:pPr>
            <a:r>
              <a:rPr lang="en-US" altLang="en-US"/>
              <a:t>Direction that maximizes the variance of the projected data:</a:t>
            </a:r>
            <a:endParaRPr lang="en-US" altLang="en-US"/>
          </a:p>
        </p:txBody>
      </p:sp>
      <p:pic>
        <p:nvPicPr>
          <p:cNvPr id="1371141" name="Picture 5"/>
          <p:cNvPicPr>
            <a:picLocks noChangeAspect="1" noChangeArrowheads="1"/>
          </p:cNvPicPr>
          <p:nvPr/>
        </p:nvPicPr>
        <p:blipFill>
          <a:blip r:embed="rId2">
            <a:lum contrast="20000"/>
            <a:extLst>
              <a:ext uri="{28A0092B-C50C-407E-A947-70E740481C1C}">
                <a14:useLocalDpi xmlns:a14="http://schemas.microsoft.com/office/drawing/2010/main" val="0"/>
              </a:ext>
            </a:extLst>
          </a:blip>
          <a:srcRect/>
          <a:stretch>
            <a:fillRect/>
          </a:stretch>
        </p:blipFill>
        <p:spPr bwMode="auto">
          <a:xfrm>
            <a:off x="537508" y="3491144"/>
            <a:ext cx="7882558" cy="1386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71142" name="Picture 6"/>
          <p:cNvPicPr>
            <a:picLocks noChangeAspect="1" noChangeArrowheads="1"/>
          </p:cNvPicPr>
          <p:nvPr/>
        </p:nvPicPr>
        <p:blipFill>
          <a:blip r:embed="rId3">
            <a:lum contrast="20000"/>
            <a:extLst>
              <a:ext uri="{28A0092B-C50C-407E-A947-70E740481C1C}">
                <a14:useLocalDpi xmlns:a14="http://schemas.microsoft.com/office/drawing/2010/main" val="0"/>
              </a:ext>
            </a:extLst>
          </a:blip>
          <a:srcRect/>
          <a:stretch>
            <a:fillRect/>
          </a:stretch>
        </p:blipFill>
        <p:spPr bwMode="auto">
          <a:xfrm>
            <a:off x="542288" y="5455807"/>
            <a:ext cx="7900085" cy="4843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71143" name="AutoShape 7"/>
          <p:cNvSpPr/>
          <p:nvPr/>
        </p:nvSpPr>
        <p:spPr bwMode="auto">
          <a:xfrm rot="5400000">
            <a:off x="5070735" y="1859500"/>
            <a:ext cx="297966" cy="1751148"/>
          </a:xfrm>
          <a:prstGeom prst="rightBrace">
            <a:avLst>
              <a:gd name="adj1" fmla="val 49002"/>
              <a:gd name="adj2" fmla="val 50000"/>
            </a:avLst>
          </a:prstGeom>
          <a:noFill/>
          <a:ln w="9525">
            <a:solidFill>
              <a:schemeClr val="tx1"/>
            </a:solidFill>
            <a:round/>
          </a:ln>
          <a:extLst>
            <a:ext uri="{909E8E84-426E-40DD-AFC4-6F175D3DCCD1}">
              <a14:hiddenFill xmlns:a14="http://schemas.microsoft.com/office/drawing/2010/main">
                <a:solidFill>
                  <a:srgbClr val="FFFFFF"/>
                </a:solidFill>
              </a14:hiddenFill>
            </a:ext>
          </a:extLst>
        </p:spPr>
        <p:txBody>
          <a:bodyPr wrap="none" lIns="91413" tIns="45706" rIns="91413" bIns="45706" anchor="ctr"/>
          <a:lstStyle>
            <a:lvl1pPr>
              <a:spcBef>
                <a:spcPct val="20000"/>
              </a:spcBef>
              <a:buClr>
                <a:schemeClr val="tx2"/>
              </a:buClr>
              <a:buSzPct val="75000"/>
              <a:buFont typeface="Wingdings" panose="05000000000000000000" pitchFamily="2" charset="2"/>
              <a:buChar char="v"/>
              <a:defRPr sz="2400">
                <a:solidFill>
                  <a:schemeClr val="tx1"/>
                </a:solidFill>
                <a:latin typeface="Times New Roman" panose="02020503050405090304" pitchFamily="18" charset="0"/>
              </a:defRPr>
            </a:lvl1pPr>
            <a:lvl2pPr marL="742950" indent="-285750">
              <a:spcBef>
                <a:spcPct val="20000"/>
              </a:spcBef>
              <a:buClr>
                <a:schemeClr val="tx1"/>
              </a:buClr>
              <a:buSzPct val="100000"/>
              <a:buFont typeface="Wingdings" panose="05000000000000000000" pitchFamily="2" charset="2"/>
              <a:buChar char="§"/>
              <a:defRPr sz="2000">
                <a:solidFill>
                  <a:schemeClr val="tx1"/>
                </a:solidFill>
                <a:latin typeface="Times New Roman" panose="02020503050405090304" pitchFamily="18" charset="0"/>
              </a:defRPr>
            </a:lvl2pPr>
            <a:lvl3pPr marL="1143000" indent="-228600">
              <a:spcBef>
                <a:spcPct val="20000"/>
              </a:spcBef>
              <a:buClr>
                <a:schemeClr val="tx1"/>
              </a:buClr>
              <a:buSzPct val="100000"/>
              <a:buFont typeface="Wingdings" panose="05000000000000000000" pitchFamily="2" charset="2"/>
              <a:buChar char="ð"/>
              <a:defRPr sz="2400">
                <a:solidFill>
                  <a:schemeClr val="tx1"/>
                </a:solidFill>
                <a:latin typeface="Times New Roman" panose="02020503050405090304" pitchFamily="18" charset="0"/>
              </a:defRPr>
            </a:lvl3pPr>
            <a:lvl4pPr marL="1600200" indent="-228600">
              <a:spcBef>
                <a:spcPct val="20000"/>
              </a:spcBef>
              <a:buClr>
                <a:schemeClr val="accent2"/>
              </a:buClr>
              <a:buSzPct val="64000"/>
              <a:buFont typeface="Wingdings 2" panose="05020102010507070707" pitchFamily="18" charset="2"/>
              <a:buChar char="¿"/>
              <a:defRPr sz="1600">
                <a:solidFill>
                  <a:schemeClr val="tx1"/>
                </a:solidFill>
                <a:latin typeface="Times New Roman" panose="02020503050405090304" pitchFamily="18" charset="0"/>
              </a:defRPr>
            </a:lvl4pPr>
            <a:lvl5pPr marL="2057400" indent="-228600">
              <a:spcBef>
                <a:spcPct val="20000"/>
              </a:spcBef>
              <a:buClr>
                <a:schemeClr val="tx1"/>
              </a:buClr>
              <a:buSzPct val="100000"/>
              <a:buChar char="–"/>
              <a:defRPr sz="1400">
                <a:solidFill>
                  <a:schemeClr val="tx1"/>
                </a:solidFill>
                <a:latin typeface="Times New Roman" panose="02020503050405090304" pitchFamily="18" charset="0"/>
              </a:defRPr>
            </a:lvl5pPr>
            <a:lvl6pPr marL="2514600" indent="-228600" eaLnBrk="0" fontAlgn="base" hangingPunct="0">
              <a:spcBef>
                <a:spcPct val="20000"/>
              </a:spcBef>
              <a:spcAft>
                <a:spcPct val="0"/>
              </a:spcAft>
              <a:buClr>
                <a:schemeClr val="tx1"/>
              </a:buClr>
              <a:buSzPct val="100000"/>
              <a:buChar char="–"/>
              <a:defRPr sz="1400">
                <a:solidFill>
                  <a:schemeClr val="tx1"/>
                </a:solidFill>
                <a:latin typeface="Times New Roman" panose="02020503050405090304" pitchFamily="18" charset="0"/>
              </a:defRPr>
            </a:lvl6pPr>
            <a:lvl7pPr marL="2971800" indent="-228600" eaLnBrk="0" fontAlgn="base" hangingPunct="0">
              <a:spcBef>
                <a:spcPct val="20000"/>
              </a:spcBef>
              <a:spcAft>
                <a:spcPct val="0"/>
              </a:spcAft>
              <a:buClr>
                <a:schemeClr val="tx1"/>
              </a:buClr>
              <a:buSzPct val="100000"/>
              <a:buChar char="–"/>
              <a:defRPr sz="1400">
                <a:solidFill>
                  <a:schemeClr val="tx1"/>
                </a:solidFill>
                <a:latin typeface="Times New Roman" panose="02020503050405090304" pitchFamily="18" charset="0"/>
              </a:defRPr>
            </a:lvl7pPr>
            <a:lvl8pPr marL="3429000" indent="-228600" eaLnBrk="0" fontAlgn="base" hangingPunct="0">
              <a:spcBef>
                <a:spcPct val="20000"/>
              </a:spcBef>
              <a:spcAft>
                <a:spcPct val="0"/>
              </a:spcAft>
              <a:buClr>
                <a:schemeClr val="tx1"/>
              </a:buClr>
              <a:buSzPct val="100000"/>
              <a:buChar char="–"/>
              <a:defRPr sz="1400">
                <a:solidFill>
                  <a:schemeClr val="tx1"/>
                </a:solidFill>
                <a:latin typeface="Times New Roman" panose="02020503050405090304" pitchFamily="18" charset="0"/>
              </a:defRPr>
            </a:lvl8pPr>
            <a:lvl9pPr marL="3886200" indent="-228600" eaLnBrk="0" fontAlgn="base" hangingPunct="0">
              <a:spcBef>
                <a:spcPct val="20000"/>
              </a:spcBef>
              <a:spcAft>
                <a:spcPct val="0"/>
              </a:spcAft>
              <a:buClr>
                <a:schemeClr val="tx1"/>
              </a:buClr>
              <a:buSzPct val="100000"/>
              <a:buChar char="–"/>
              <a:defRPr sz="1400">
                <a:solidFill>
                  <a:schemeClr val="tx1"/>
                </a:solidFill>
                <a:latin typeface="Times New Roman" panose="02020503050405090304" pitchFamily="18" charset="0"/>
              </a:defRPr>
            </a:lvl9pPr>
          </a:lstStyle>
          <a:p>
            <a:pPr>
              <a:spcBef>
                <a:spcPct val="0"/>
              </a:spcBef>
              <a:buClrTx/>
              <a:buSzTx/>
              <a:buFontTx/>
              <a:buNone/>
            </a:pPr>
            <a:endParaRPr lang="en-US" altLang="en-US" sz="1805"/>
          </a:p>
        </p:txBody>
      </p:sp>
      <p:sp>
        <p:nvSpPr>
          <p:cNvPr id="1371144" name="AutoShape 8"/>
          <p:cNvSpPr/>
          <p:nvPr/>
        </p:nvSpPr>
        <p:spPr bwMode="auto">
          <a:xfrm rot="5400000">
            <a:off x="5257960" y="3025073"/>
            <a:ext cx="380823" cy="3884713"/>
          </a:xfrm>
          <a:prstGeom prst="rightBrace">
            <a:avLst>
              <a:gd name="adj1" fmla="val 85054"/>
              <a:gd name="adj2" fmla="val 50000"/>
            </a:avLst>
          </a:prstGeom>
          <a:noFill/>
          <a:ln w="9525">
            <a:solidFill>
              <a:schemeClr val="tx1"/>
            </a:solidFill>
            <a:round/>
          </a:ln>
          <a:extLst>
            <a:ext uri="{909E8E84-426E-40DD-AFC4-6F175D3DCCD1}">
              <a14:hiddenFill xmlns:a14="http://schemas.microsoft.com/office/drawing/2010/main">
                <a:solidFill>
                  <a:srgbClr val="FFFFFF"/>
                </a:solidFill>
              </a14:hiddenFill>
            </a:ext>
          </a:extLst>
        </p:spPr>
        <p:txBody>
          <a:bodyPr wrap="none" lIns="91413" tIns="45706" rIns="91413" bIns="45706" anchor="ctr"/>
          <a:lstStyle>
            <a:lvl1pPr>
              <a:spcBef>
                <a:spcPct val="20000"/>
              </a:spcBef>
              <a:buClr>
                <a:schemeClr val="tx2"/>
              </a:buClr>
              <a:buSzPct val="75000"/>
              <a:buFont typeface="Wingdings" panose="05000000000000000000" pitchFamily="2" charset="2"/>
              <a:buChar char="v"/>
              <a:defRPr sz="2400">
                <a:solidFill>
                  <a:schemeClr val="tx1"/>
                </a:solidFill>
                <a:latin typeface="Times New Roman" panose="02020503050405090304" pitchFamily="18" charset="0"/>
              </a:defRPr>
            </a:lvl1pPr>
            <a:lvl2pPr marL="742950" indent="-285750">
              <a:spcBef>
                <a:spcPct val="20000"/>
              </a:spcBef>
              <a:buClr>
                <a:schemeClr val="tx1"/>
              </a:buClr>
              <a:buSzPct val="100000"/>
              <a:buFont typeface="Wingdings" panose="05000000000000000000" pitchFamily="2" charset="2"/>
              <a:buChar char="§"/>
              <a:defRPr sz="2000">
                <a:solidFill>
                  <a:schemeClr val="tx1"/>
                </a:solidFill>
                <a:latin typeface="Times New Roman" panose="02020503050405090304" pitchFamily="18" charset="0"/>
              </a:defRPr>
            </a:lvl2pPr>
            <a:lvl3pPr marL="1143000" indent="-228600">
              <a:spcBef>
                <a:spcPct val="20000"/>
              </a:spcBef>
              <a:buClr>
                <a:schemeClr val="tx1"/>
              </a:buClr>
              <a:buSzPct val="100000"/>
              <a:buFont typeface="Wingdings" panose="05000000000000000000" pitchFamily="2" charset="2"/>
              <a:buChar char="ð"/>
              <a:defRPr sz="2400">
                <a:solidFill>
                  <a:schemeClr val="tx1"/>
                </a:solidFill>
                <a:latin typeface="Times New Roman" panose="02020503050405090304" pitchFamily="18" charset="0"/>
              </a:defRPr>
            </a:lvl3pPr>
            <a:lvl4pPr marL="1600200" indent="-228600">
              <a:spcBef>
                <a:spcPct val="20000"/>
              </a:spcBef>
              <a:buClr>
                <a:schemeClr val="accent2"/>
              </a:buClr>
              <a:buSzPct val="64000"/>
              <a:buFont typeface="Wingdings 2" panose="05020102010507070707" pitchFamily="18" charset="2"/>
              <a:buChar char="¿"/>
              <a:defRPr sz="1600">
                <a:solidFill>
                  <a:schemeClr val="tx1"/>
                </a:solidFill>
                <a:latin typeface="Times New Roman" panose="02020503050405090304" pitchFamily="18" charset="0"/>
              </a:defRPr>
            </a:lvl4pPr>
            <a:lvl5pPr marL="2057400" indent="-228600">
              <a:spcBef>
                <a:spcPct val="20000"/>
              </a:spcBef>
              <a:buClr>
                <a:schemeClr val="tx1"/>
              </a:buClr>
              <a:buSzPct val="100000"/>
              <a:buChar char="–"/>
              <a:defRPr sz="1400">
                <a:solidFill>
                  <a:schemeClr val="tx1"/>
                </a:solidFill>
                <a:latin typeface="Times New Roman" panose="02020503050405090304" pitchFamily="18" charset="0"/>
              </a:defRPr>
            </a:lvl5pPr>
            <a:lvl6pPr marL="2514600" indent="-228600" eaLnBrk="0" fontAlgn="base" hangingPunct="0">
              <a:spcBef>
                <a:spcPct val="20000"/>
              </a:spcBef>
              <a:spcAft>
                <a:spcPct val="0"/>
              </a:spcAft>
              <a:buClr>
                <a:schemeClr val="tx1"/>
              </a:buClr>
              <a:buSzPct val="100000"/>
              <a:buChar char="–"/>
              <a:defRPr sz="1400">
                <a:solidFill>
                  <a:schemeClr val="tx1"/>
                </a:solidFill>
                <a:latin typeface="Times New Roman" panose="02020503050405090304" pitchFamily="18" charset="0"/>
              </a:defRPr>
            </a:lvl6pPr>
            <a:lvl7pPr marL="2971800" indent="-228600" eaLnBrk="0" fontAlgn="base" hangingPunct="0">
              <a:spcBef>
                <a:spcPct val="20000"/>
              </a:spcBef>
              <a:spcAft>
                <a:spcPct val="0"/>
              </a:spcAft>
              <a:buClr>
                <a:schemeClr val="tx1"/>
              </a:buClr>
              <a:buSzPct val="100000"/>
              <a:buChar char="–"/>
              <a:defRPr sz="1400">
                <a:solidFill>
                  <a:schemeClr val="tx1"/>
                </a:solidFill>
                <a:latin typeface="Times New Roman" panose="02020503050405090304" pitchFamily="18" charset="0"/>
              </a:defRPr>
            </a:lvl7pPr>
            <a:lvl8pPr marL="3429000" indent="-228600" eaLnBrk="0" fontAlgn="base" hangingPunct="0">
              <a:spcBef>
                <a:spcPct val="20000"/>
              </a:spcBef>
              <a:spcAft>
                <a:spcPct val="0"/>
              </a:spcAft>
              <a:buClr>
                <a:schemeClr val="tx1"/>
              </a:buClr>
              <a:buSzPct val="100000"/>
              <a:buChar char="–"/>
              <a:defRPr sz="1400">
                <a:solidFill>
                  <a:schemeClr val="tx1"/>
                </a:solidFill>
                <a:latin typeface="Times New Roman" panose="02020503050405090304" pitchFamily="18" charset="0"/>
              </a:defRPr>
            </a:lvl8pPr>
            <a:lvl9pPr marL="3886200" indent="-228600" eaLnBrk="0" fontAlgn="base" hangingPunct="0">
              <a:spcBef>
                <a:spcPct val="20000"/>
              </a:spcBef>
              <a:spcAft>
                <a:spcPct val="0"/>
              </a:spcAft>
              <a:buClr>
                <a:schemeClr val="tx1"/>
              </a:buClr>
              <a:buSzPct val="100000"/>
              <a:buChar char="–"/>
              <a:defRPr sz="1400">
                <a:solidFill>
                  <a:schemeClr val="tx1"/>
                </a:solidFill>
                <a:latin typeface="Times New Roman" panose="02020503050405090304" pitchFamily="18" charset="0"/>
              </a:defRPr>
            </a:lvl9pPr>
          </a:lstStyle>
          <a:p>
            <a:pPr>
              <a:spcBef>
                <a:spcPct val="0"/>
              </a:spcBef>
              <a:buClrTx/>
              <a:buSzTx/>
              <a:buFontTx/>
              <a:buNone/>
            </a:pPr>
            <a:endParaRPr lang="en-US" altLang="en-US" sz="1805"/>
          </a:p>
        </p:txBody>
      </p:sp>
      <p:sp>
        <p:nvSpPr>
          <p:cNvPr id="1371145" name="Text Box 9"/>
          <p:cNvSpPr txBox="1">
            <a:spLocks noChangeArrowheads="1"/>
          </p:cNvSpPr>
          <p:nvPr/>
        </p:nvSpPr>
        <p:spPr bwMode="auto">
          <a:xfrm>
            <a:off x="3593652" y="2868123"/>
            <a:ext cx="2602025" cy="401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13" tIns="45706" rIns="91413" bIns="45706">
            <a:spAutoFit/>
          </a:bodyPr>
          <a:lstStyle>
            <a:lvl1pPr>
              <a:spcBef>
                <a:spcPct val="20000"/>
              </a:spcBef>
              <a:buClr>
                <a:schemeClr val="tx2"/>
              </a:buClr>
              <a:buSzPct val="75000"/>
              <a:buFont typeface="Wingdings" panose="05000000000000000000" pitchFamily="2" charset="2"/>
              <a:buChar char="v"/>
              <a:defRPr sz="2400">
                <a:solidFill>
                  <a:schemeClr val="tx1"/>
                </a:solidFill>
                <a:latin typeface="Times New Roman" panose="02020503050405090304" pitchFamily="18" charset="0"/>
              </a:defRPr>
            </a:lvl1pPr>
            <a:lvl2pPr marL="742950" indent="-285750">
              <a:spcBef>
                <a:spcPct val="20000"/>
              </a:spcBef>
              <a:buClr>
                <a:schemeClr val="tx1"/>
              </a:buClr>
              <a:buSzPct val="100000"/>
              <a:buFont typeface="Wingdings" panose="05000000000000000000" pitchFamily="2" charset="2"/>
              <a:buChar char="§"/>
              <a:defRPr sz="2000">
                <a:solidFill>
                  <a:schemeClr val="tx1"/>
                </a:solidFill>
                <a:latin typeface="Times New Roman" panose="02020503050405090304" pitchFamily="18" charset="0"/>
              </a:defRPr>
            </a:lvl2pPr>
            <a:lvl3pPr marL="1143000" indent="-228600">
              <a:spcBef>
                <a:spcPct val="20000"/>
              </a:spcBef>
              <a:buClr>
                <a:schemeClr val="tx1"/>
              </a:buClr>
              <a:buSzPct val="100000"/>
              <a:buFont typeface="Wingdings" panose="05000000000000000000" pitchFamily="2" charset="2"/>
              <a:buChar char="ð"/>
              <a:defRPr sz="2400">
                <a:solidFill>
                  <a:schemeClr val="tx1"/>
                </a:solidFill>
                <a:latin typeface="Times New Roman" panose="02020503050405090304" pitchFamily="18" charset="0"/>
              </a:defRPr>
            </a:lvl3pPr>
            <a:lvl4pPr marL="1600200" indent="-228600">
              <a:spcBef>
                <a:spcPct val="20000"/>
              </a:spcBef>
              <a:buClr>
                <a:schemeClr val="accent2"/>
              </a:buClr>
              <a:buSzPct val="64000"/>
              <a:buFont typeface="Wingdings 2" panose="05020102010507070707" pitchFamily="18" charset="2"/>
              <a:buChar char="¿"/>
              <a:defRPr sz="1600">
                <a:solidFill>
                  <a:schemeClr val="tx1"/>
                </a:solidFill>
                <a:latin typeface="Times New Roman" panose="02020503050405090304" pitchFamily="18" charset="0"/>
              </a:defRPr>
            </a:lvl4pPr>
            <a:lvl5pPr marL="2057400" indent="-228600">
              <a:spcBef>
                <a:spcPct val="20000"/>
              </a:spcBef>
              <a:buClr>
                <a:schemeClr val="tx1"/>
              </a:buClr>
              <a:buSzPct val="100000"/>
              <a:buChar char="–"/>
              <a:defRPr sz="1400">
                <a:solidFill>
                  <a:schemeClr val="tx1"/>
                </a:solidFill>
                <a:latin typeface="Times New Roman" panose="02020503050405090304" pitchFamily="18" charset="0"/>
              </a:defRPr>
            </a:lvl5pPr>
            <a:lvl6pPr marL="2514600" indent="-228600" eaLnBrk="0" fontAlgn="base" hangingPunct="0">
              <a:spcBef>
                <a:spcPct val="20000"/>
              </a:spcBef>
              <a:spcAft>
                <a:spcPct val="0"/>
              </a:spcAft>
              <a:buClr>
                <a:schemeClr val="tx1"/>
              </a:buClr>
              <a:buSzPct val="100000"/>
              <a:buChar char="–"/>
              <a:defRPr sz="1400">
                <a:solidFill>
                  <a:schemeClr val="tx1"/>
                </a:solidFill>
                <a:latin typeface="Times New Roman" panose="02020503050405090304" pitchFamily="18" charset="0"/>
              </a:defRPr>
            </a:lvl6pPr>
            <a:lvl7pPr marL="2971800" indent="-228600" eaLnBrk="0" fontAlgn="base" hangingPunct="0">
              <a:spcBef>
                <a:spcPct val="20000"/>
              </a:spcBef>
              <a:spcAft>
                <a:spcPct val="0"/>
              </a:spcAft>
              <a:buClr>
                <a:schemeClr val="tx1"/>
              </a:buClr>
              <a:buSzPct val="100000"/>
              <a:buChar char="–"/>
              <a:defRPr sz="1400">
                <a:solidFill>
                  <a:schemeClr val="tx1"/>
                </a:solidFill>
                <a:latin typeface="Times New Roman" panose="02020503050405090304" pitchFamily="18" charset="0"/>
              </a:defRPr>
            </a:lvl7pPr>
            <a:lvl8pPr marL="3429000" indent="-228600" eaLnBrk="0" fontAlgn="base" hangingPunct="0">
              <a:spcBef>
                <a:spcPct val="20000"/>
              </a:spcBef>
              <a:spcAft>
                <a:spcPct val="0"/>
              </a:spcAft>
              <a:buClr>
                <a:schemeClr val="tx1"/>
              </a:buClr>
              <a:buSzPct val="100000"/>
              <a:buChar char="–"/>
              <a:defRPr sz="1400">
                <a:solidFill>
                  <a:schemeClr val="tx1"/>
                </a:solidFill>
                <a:latin typeface="Times New Roman" panose="02020503050405090304" pitchFamily="18" charset="0"/>
              </a:defRPr>
            </a:lvl8pPr>
            <a:lvl9pPr marL="3886200" indent="-228600" eaLnBrk="0" fontAlgn="base" hangingPunct="0">
              <a:spcBef>
                <a:spcPct val="20000"/>
              </a:spcBef>
              <a:spcAft>
                <a:spcPct val="0"/>
              </a:spcAft>
              <a:buClr>
                <a:schemeClr val="tx1"/>
              </a:buClr>
              <a:buSzPct val="100000"/>
              <a:buChar char="–"/>
              <a:defRPr sz="1400">
                <a:solidFill>
                  <a:schemeClr val="tx1"/>
                </a:solidFill>
                <a:latin typeface="Times New Roman" panose="02020503050405090304" pitchFamily="18" charset="0"/>
              </a:defRPr>
            </a:lvl9pPr>
          </a:lstStyle>
          <a:p>
            <a:pPr algn="ctr">
              <a:spcBef>
                <a:spcPct val="0"/>
              </a:spcBef>
              <a:buClrTx/>
              <a:buSzTx/>
              <a:buFontTx/>
              <a:buNone/>
            </a:pPr>
            <a:r>
              <a:rPr lang="en-US" altLang="en-US" sz="2005"/>
              <a:t>Projection of data point</a:t>
            </a:r>
            <a:endParaRPr lang="en-US" altLang="en-US" sz="2005"/>
          </a:p>
        </p:txBody>
      </p:sp>
      <p:sp>
        <p:nvSpPr>
          <p:cNvPr id="1371146" name="Text Box 10"/>
          <p:cNvSpPr txBox="1">
            <a:spLocks noChangeArrowheads="1"/>
          </p:cNvSpPr>
          <p:nvPr/>
        </p:nvSpPr>
        <p:spPr bwMode="auto">
          <a:xfrm>
            <a:off x="3859750" y="5059050"/>
            <a:ext cx="2860155" cy="401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13" tIns="45706" rIns="91413" bIns="45706">
            <a:spAutoFit/>
          </a:bodyPr>
          <a:lstStyle>
            <a:lvl1pPr>
              <a:spcBef>
                <a:spcPct val="20000"/>
              </a:spcBef>
              <a:buClr>
                <a:schemeClr val="tx2"/>
              </a:buClr>
              <a:buSzPct val="75000"/>
              <a:buFont typeface="Wingdings" panose="05000000000000000000" pitchFamily="2" charset="2"/>
              <a:buChar char="v"/>
              <a:defRPr sz="2400">
                <a:solidFill>
                  <a:schemeClr val="tx1"/>
                </a:solidFill>
                <a:latin typeface="Times New Roman" panose="02020503050405090304" pitchFamily="18" charset="0"/>
              </a:defRPr>
            </a:lvl1pPr>
            <a:lvl2pPr marL="742950" indent="-285750">
              <a:spcBef>
                <a:spcPct val="20000"/>
              </a:spcBef>
              <a:buClr>
                <a:schemeClr val="tx1"/>
              </a:buClr>
              <a:buSzPct val="100000"/>
              <a:buFont typeface="Wingdings" panose="05000000000000000000" pitchFamily="2" charset="2"/>
              <a:buChar char="§"/>
              <a:defRPr sz="2000">
                <a:solidFill>
                  <a:schemeClr val="tx1"/>
                </a:solidFill>
                <a:latin typeface="Times New Roman" panose="02020503050405090304" pitchFamily="18" charset="0"/>
              </a:defRPr>
            </a:lvl2pPr>
            <a:lvl3pPr marL="1143000" indent="-228600">
              <a:spcBef>
                <a:spcPct val="20000"/>
              </a:spcBef>
              <a:buClr>
                <a:schemeClr val="tx1"/>
              </a:buClr>
              <a:buSzPct val="100000"/>
              <a:buFont typeface="Wingdings" panose="05000000000000000000" pitchFamily="2" charset="2"/>
              <a:buChar char="ð"/>
              <a:defRPr sz="2400">
                <a:solidFill>
                  <a:schemeClr val="tx1"/>
                </a:solidFill>
                <a:latin typeface="Times New Roman" panose="02020503050405090304" pitchFamily="18" charset="0"/>
              </a:defRPr>
            </a:lvl3pPr>
            <a:lvl4pPr marL="1600200" indent="-228600">
              <a:spcBef>
                <a:spcPct val="20000"/>
              </a:spcBef>
              <a:buClr>
                <a:schemeClr val="accent2"/>
              </a:buClr>
              <a:buSzPct val="64000"/>
              <a:buFont typeface="Wingdings 2" panose="05020102010507070707" pitchFamily="18" charset="2"/>
              <a:buChar char="¿"/>
              <a:defRPr sz="1600">
                <a:solidFill>
                  <a:schemeClr val="tx1"/>
                </a:solidFill>
                <a:latin typeface="Times New Roman" panose="02020503050405090304" pitchFamily="18" charset="0"/>
              </a:defRPr>
            </a:lvl4pPr>
            <a:lvl5pPr marL="2057400" indent="-228600">
              <a:spcBef>
                <a:spcPct val="20000"/>
              </a:spcBef>
              <a:buClr>
                <a:schemeClr val="tx1"/>
              </a:buClr>
              <a:buSzPct val="100000"/>
              <a:buChar char="–"/>
              <a:defRPr sz="1400">
                <a:solidFill>
                  <a:schemeClr val="tx1"/>
                </a:solidFill>
                <a:latin typeface="Times New Roman" panose="02020503050405090304" pitchFamily="18" charset="0"/>
              </a:defRPr>
            </a:lvl5pPr>
            <a:lvl6pPr marL="2514600" indent="-228600" eaLnBrk="0" fontAlgn="base" hangingPunct="0">
              <a:spcBef>
                <a:spcPct val="20000"/>
              </a:spcBef>
              <a:spcAft>
                <a:spcPct val="0"/>
              </a:spcAft>
              <a:buClr>
                <a:schemeClr val="tx1"/>
              </a:buClr>
              <a:buSzPct val="100000"/>
              <a:buChar char="–"/>
              <a:defRPr sz="1400">
                <a:solidFill>
                  <a:schemeClr val="tx1"/>
                </a:solidFill>
                <a:latin typeface="Times New Roman" panose="02020503050405090304" pitchFamily="18" charset="0"/>
              </a:defRPr>
            </a:lvl6pPr>
            <a:lvl7pPr marL="2971800" indent="-228600" eaLnBrk="0" fontAlgn="base" hangingPunct="0">
              <a:spcBef>
                <a:spcPct val="20000"/>
              </a:spcBef>
              <a:spcAft>
                <a:spcPct val="0"/>
              </a:spcAft>
              <a:buClr>
                <a:schemeClr val="tx1"/>
              </a:buClr>
              <a:buSzPct val="100000"/>
              <a:buChar char="–"/>
              <a:defRPr sz="1400">
                <a:solidFill>
                  <a:schemeClr val="tx1"/>
                </a:solidFill>
                <a:latin typeface="Times New Roman" panose="02020503050405090304" pitchFamily="18" charset="0"/>
              </a:defRPr>
            </a:lvl7pPr>
            <a:lvl8pPr marL="3429000" indent="-228600" eaLnBrk="0" fontAlgn="base" hangingPunct="0">
              <a:spcBef>
                <a:spcPct val="20000"/>
              </a:spcBef>
              <a:spcAft>
                <a:spcPct val="0"/>
              </a:spcAft>
              <a:buClr>
                <a:schemeClr val="tx1"/>
              </a:buClr>
              <a:buSzPct val="100000"/>
              <a:buChar char="–"/>
              <a:defRPr sz="1400">
                <a:solidFill>
                  <a:schemeClr val="tx1"/>
                </a:solidFill>
                <a:latin typeface="Times New Roman" panose="02020503050405090304" pitchFamily="18" charset="0"/>
              </a:defRPr>
            </a:lvl8pPr>
            <a:lvl9pPr marL="3886200" indent="-228600" eaLnBrk="0" fontAlgn="base" hangingPunct="0">
              <a:spcBef>
                <a:spcPct val="20000"/>
              </a:spcBef>
              <a:spcAft>
                <a:spcPct val="0"/>
              </a:spcAft>
              <a:buClr>
                <a:schemeClr val="tx1"/>
              </a:buClr>
              <a:buSzPct val="100000"/>
              <a:buChar char="–"/>
              <a:defRPr sz="1400">
                <a:solidFill>
                  <a:schemeClr val="tx1"/>
                </a:solidFill>
                <a:latin typeface="Times New Roman" panose="02020503050405090304" pitchFamily="18" charset="0"/>
              </a:defRPr>
            </a:lvl9pPr>
          </a:lstStyle>
          <a:p>
            <a:pPr>
              <a:spcBef>
                <a:spcPct val="0"/>
              </a:spcBef>
              <a:buClrTx/>
              <a:buSzTx/>
              <a:buFontTx/>
              <a:buNone/>
            </a:pPr>
            <a:r>
              <a:rPr lang="en-US" altLang="en-US" sz="2005"/>
              <a:t>Covariance matrix of data</a:t>
            </a:r>
            <a:endParaRPr lang="en-US" altLang="en-US" sz="2005"/>
          </a:p>
        </p:txBody>
      </p:sp>
      <p:sp>
        <p:nvSpPr>
          <p:cNvPr id="1371147" name="Rectangle 11"/>
          <p:cNvSpPr>
            <a:spLocks noChangeArrowheads="1"/>
          </p:cNvSpPr>
          <p:nvPr/>
        </p:nvSpPr>
        <p:spPr bwMode="auto">
          <a:xfrm>
            <a:off x="319213" y="5882839"/>
            <a:ext cx="8746180" cy="6485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3" tIns="45706" rIns="91413" bIns="45706">
            <a:spAutoFit/>
          </a:bodyPr>
          <a:lstStyle>
            <a:lvl1pPr>
              <a:spcBef>
                <a:spcPct val="20000"/>
              </a:spcBef>
              <a:buClr>
                <a:schemeClr val="tx2"/>
              </a:buClr>
              <a:buSzPct val="75000"/>
              <a:buFont typeface="Wingdings" panose="05000000000000000000" pitchFamily="2" charset="2"/>
              <a:buChar char="v"/>
              <a:defRPr sz="2400">
                <a:solidFill>
                  <a:schemeClr val="tx1"/>
                </a:solidFill>
                <a:latin typeface="Times New Roman" panose="02020503050405090304" pitchFamily="18" charset="0"/>
              </a:defRPr>
            </a:lvl1pPr>
            <a:lvl2pPr marL="742950" indent="-285750">
              <a:spcBef>
                <a:spcPct val="20000"/>
              </a:spcBef>
              <a:buClr>
                <a:schemeClr val="tx1"/>
              </a:buClr>
              <a:buSzPct val="100000"/>
              <a:buFont typeface="Wingdings" panose="05000000000000000000" pitchFamily="2" charset="2"/>
              <a:buChar char="§"/>
              <a:defRPr sz="2000">
                <a:solidFill>
                  <a:schemeClr val="tx1"/>
                </a:solidFill>
                <a:latin typeface="Times New Roman" panose="02020503050405090304" pitchFamily="18" charset="0"/>
              </a:defRPr>
            </a:lvl2pPr>
            <a:lvl3pPr marL="1143000" indent="-228600">
              <a:spcBef>
                <a:spcPct val="20000"/>
              </a:spcBef>
              <a:buClr>
                <a:schemeClr val="tx1"/>
              </a:buClr>
              <a:buSzPct val="100000"/>
              <a:buFont typeface="Wingdings" panose="05000000000000000000" pitchFamily="2" charset="2"/>
              <a:buChar char="ð"/>
              <a:defRPr sz="2400">
                <a:solidFill>
                  <a:schemeClr val="tx1"/>
                </a:solidFill>
                <a:latin typeface="Times New Roman" panose="02020503050405090304" pitchFamily="18" charset="0"/>
              </a:defRPr>
            </a:lvl3pPr>
            <a:lvl4pPr marL="1600200" indent="-228600">
              <a:spcBef>
                <a:spcPct val="20000"/>
              </a:spcBef>
              <a:buClr>
                <a:schemeClr val="accent2"/>
              </a:buClr>
              <a:buSzPct val="64000"/>
              <a:buFont typeface="Wingdings 2" panose="05020102010507070707" pitchFamily="18" charset="2"/>
              <a:buChar char="¿"/>
              <a:defRPr sz="1600">
                <a:solidFill>
                  <a:schemeClr val="tx1"/>
                </a:solidFill>
                <a:latin typeface="Times New Roman" panose="02020503050405090304" pitchFamily="18" charset="0"/>
              </a:defRPr>
            </a:lvl4pPr>
            <a:lvl5pPr marL="2057400" indent="-228600">
              <a:spcBef>
                <a:spcPct val="20000"/>
              </a:spcBef>
              <a:buClr>
                <a:schemeClr val="tx1"/>
              </a:buClr>
              <a:buSzPct val="100000"/>
              <a:buChar char="–"/>
              <a:defRPr sz="1400">
                <a:solidFill>
                  <a:schemeClr val="tx1"/>
                </a:solidFill>
                <a:latin typeface="Times New Roman" panose="02020503050405090304" pitchFamily="18" charset="0"/>
              </a:defRPr>
            </a:lvl5pPr>
            <a:lvl6pPr marL="2514600" indent="-228600" eaLnBrk="0" fontAlgn="base" hangingPunct="0">
              <a:spcBef>
                <a:spcPct val="20000"/>
              </a:spcBef>
              <a:spcAft>
                <a:spcPct val="0"/>
              </a:spcAft>
              <a:buClr>
                <a:schemeClr val="tx1"/>
              </a:buClr>
              <a:buSzPct val="100000"/>
              <a:buChar char="–"/>
              <a:defRPr sz="1400">
                <a:solidFill>
                  <a:schemeClr val="tx1"/>
                </a:solidFill>
                <a:latin typeface="Times New Roman" panose="02020503050405090304" pitchFamily="18" charset="0"/>
              </a:defRPr>
            </a:lvl6pPr>
            <a:lvl7pPr marL="2971800" indent="-228600" eaLnBrk="0" fontAlgn="base" hangingPunct="0">
              <a:spcBef>
                <a:spcPct val="20000"/>
              </a:spcBef>
              <a:spcAft>
                <a:spcPct val="0"/>
              </a:spcAft>
              <a:buClr>
                <a:schemeClr val="tx1"/>
              </a:buClr>
              <a:buSzPct val="100000"/>
              <a:buChar char="–"/>
              <a:defRPr sz="1400">
                <a:solidFill>
                  <a:schemeClr val="tx1"/>
                </a:solidFill>
                <a:latin typeface="Times New Roman" panose="02020503050405090304" pitchFamily="18" charset="0"/>
              </a:defRPr>
            </a:lvl7pPr>
            <a:lvl8pPr marL="3429000" indent="-228600" eaLnBrk="0" fontAlgn="base" hangingPunct="0">
              <a:spcBef>
                <a:spcPct val="20000"/>
              </a:spcBef>
              <a:spcAft>
                <a:spcPct val="0"/>
              </a:spcAft>
              <a:buClr>
                <a:schemeClr val="tx1"/>
              </a:buClr>
              <a:buSzPct val="100000"/>
              <a:buChar char="–"/>
              <a:defRPr sz="1400">
                <a:solidFill>
                  <a:schemeClr val="tx1"/>
                </a:solidFill>
                <a:latin typeface="Times New Roman" panose="02020503050405090304" pitchFamily="18" charset="0"/>
              </a:defRPr>
            </a:lvl8pPr>
            <a:lvl9pPr marL="3886200" indent="-228600" eaLnBrk="0" fontAlgn="base" hangingPunct="0">
              <a:spcBef>
                <a:spcPct val="20000"/>
              </a:spcBef>
              <a:spcAft>
                <a:spcPct val="0"/>
              </a:spcAft>
              <a:buClr>
                <a:schemeClr val="tx1"/>
              </a:buClr>
              <a:buSzPct val="100000"/>
              <a:buChar char="–"/>
              <a:defRPr sz="1400">
                <a:solidFill>
                  <a:schemeClr val="tx1"/>
                </a:solidFill>
                <a:latin typeface="Times New Roman" panose="02020503050405090304" pitchFamily="18" charset="0"/>
              </a:defRPr>
            </a:lvl9pPr>
          </a:lstStyle>
          <a:p>
            <a:pPr>
              <a:buClrTx/>
              <a:buSzTx/>
              <a:buFontTx/>
              <a:buNone/>
            </a:pPr>
            <a:r>
              <a:rPr lang="en-US" altLang="en-US" sz="1805"/>
              <a:t>The direction that maximizes the variance is the eigenvector associated with the largest eigenvalue of </a:t>
            </a:r>
            <a:r>
              <a:rPr lang="el-GR" altLang="en-US" sz="1805"/>
              <a:t>Σ</a:t>
            </a:r>
            <a:endParaRPr lang="el-GR" altLang="en-US" sz="1805"/>
          </a:p>
        </p:txBody>
      </p:sp>
      <p:sp>
        <p:nvSpPr>
          <p:cNvPr id="14348" name="Rectangle 12"/>
          <p:cNvSpPr>
            <a:spLocks noChangeArrowheads="1"/>
          </p:cNvSpPr>
          <p:nvPr/>
        </p:nvSpPr>
        <p:spPr bwMode="auto">
          <a:xfrm>
            <a:off x="3506015" y="1596589"/>
            <a:ext cx="685163" cy="30434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1413" tIns="45706" rIns="91413" bIns="45706" anchor="ctr"/>
          <a:lstStyle>
            <a:lvl1pPr>
              <a:spcBef>
                <a:spcPct val="20000"/>
              </a:spcBef>
              <a:buClr>
                <a:schemeClr val="tx2"/>
              </a:buClr>
              <a:buSzPct val="75000"/>
              <a:buFont typeface="Wingdings" panose="05000000000000000000" pitchFamily="2" charset="2"/>
              <a:buChar char="v"/>
              <a:defRPr sz="2400">
                <a:solidFill>
                  <a:schemeClr val="tx1"/>
                </a:solidFill>
                <a:latin typeface="Times New Roman" panose="02020503050405090304" pitchFamily="18" charset="0"/>
              </a:defRPr>
            </a:lvl1pPr>
            <a:lvl2pPr marL="742950" indent="-285750">
              <a:spcBef>
                <a:spcPct val="20000"/>
              </a:spcBef>
              <a:buClr>
                <a:schemeClr val="tx1"/>
              </a:buClr>
              <a:buSzPct val="100000"/>
              <a:buFont typeface="Wingdings" panose="05000000000000000000" pitchFamily="2" charset="2"/>
              <a:buChar char="§"/>
              <a:defRPr sz="2000">
                <a:solidFill>
                  <a:schemeClr val="tx1"/>
                </a:solidFill>
                <a:latin typeface="Times New Roman" panose="02020503050405090304" pitchFamily="18" charset="0"/>
              </a:defRPr>
            </a:lvl2pPr>
            <a:lvl3pPr marL="1143000" indent="-228600">
              <a:spcBef>
                <a:spcPct val="20000"/>
              </a:spcBef>
              <a:buClr>
                <a:schemeClr val="tx1"/>
              </a:buClr>
              <a:buSzPct val="100000"/>
              <a:buFont typeface="Wingdings" panose="05000000000000000000" pitchFamily="2" charset="2"/>
              <a:buChar char="ð"/>
              <a:defRPr sz="2400">
                <a:solidFill>
                  <a:schemeClr val="tx1"/>
                </a:solidFill>
                <a:latin typeface="Times New Roman" panose="02020503050405090304" pitchFamily="18" charset="0"/>
              </a:defRPr>
            </a:lvl3pPr>
            <a:lvl4pPr marL="1600200" indent="-228600">
              <a:spcBef>
                <a:spcPct val="20000"/>
              </a:spcBef>
              <a:buClr>
                <a:schemeClr val="accent2"/>
              </a:buClr>
              <a:buSzPct val="64000"/>
              <a:buFont typeface="Wingdings 2" panose="05020102010507070707" pitchFamily="18" charset="2"/>
              <a:buChar char="¿"/>
              <a:defRPr sz="1600">
                <a:solidFill>
                  <a:schemeClr val="tx1"/>
                </a:solidFill>
                <a:latin typeface="Times New Roman" panose="02020503050405090304" pitchFamily="18" charset="0"/>
              </a:defRPr>
            </a:lvl4pPr>
            <a:lvl5pPr marL="2057400" indent="-228600">
              <a:spcBef>
                <a:spcPct val="20000"/>
              </a:spcBef>
              <a:buClr>
                <a:schemeClr val="tx1"/>
              </a:buClr>
              <a:buSzPct val="100000"/>
              <a:buChar char="–"/>
              <a:defRPr sz="1400">
                <a:solidFill>
                  <a:schemeClr val="tx1"/>
                </a:solidFill>
                <a:latin typeface="Times New Roman" panose="02020503050405090304" pitchFamily="18" charset="0"/>
              </a:defRPr>
            </a:lvl5pPr>
            <a:lvl6pPr marL="2514600" indent="-228600" eaLnBrk="0" fontAlgn="base" hangingPunct="0">
              <a:spcBef>
                <a:spcPct val="20000"/>
              </a:spcBef>
              <a:spcAft>
                <a:spcPct val="0"/>
              </a:spcAft>
              <a:buClr>
                <a:schemeClr val="tx1"/>
              </a:buClr>
              <a:buSzPct val="100000"/>
              <a:buChar char="–"/>
              <a:defRPr sz="1400">
                <a:solidFill>
                  <a:schemeClr val="tx1"/>
                </a:solidFill>
                <a:latin typeface="Times New Roman" panose="02020503050405090304" pitchFamily="18" charset="0"/>
              </a:defRPr>
            </a:lvl6pPr>
            <a:lvl7pPr marL="2971800" indent="-228600" eaLnBrk="0" fontAlgn="base" hangingPunct="0">
              <a:spcBef>
                <a:spcPct val="20000"/>
              </a:spcBef>
              <a:spcAft>
                <a:spcPct val="0"/>
              </a:spcAft>
              <a:buClr>
                <a:schemeClr val="tx1"/>
              </a:buClr>
              <a:buSzPct val="100000"/>
              <a:buChar char="–"/>
              <a:defRPr sz="1400">
                <a:solidFill>
                  <a:schemeClr val="tx1"/>
                </a:solidFill>
                <a:latin typeface="Times New Roman" panose="02020503050405090304" pitchFamily="18" charset="0"/>
              </a:defRPr>
            </a:lvl7pPr>
            <a:lvl8pPr marL="3429000" indent="-228600" eaLnBrk="0" fontAlgn="base" hangingPunct="0">
              <a:spcBef>
                <a:spcPct val="20000"/>
              </a:spcBef>
              <a:spcAft>
                <a:spcPct val="0"/>
              </a:spcAft>
              <a:buClr>
                <a:schemeClr val="tx1"/>
              </a:buClr>
              <a:buSzPct val="100000"/>
              <a:buChar char="–"/>
              <a:defRPr sz="1400">
                <a:solidFill>
                  <a:schemeClr val="tx1"/>
                </a:solidFill>
                <a:latin typeface="Times New Roman" panose="02020503050405090304" pitchFamily="18" charset="0"/>
              </a:defRPr>
            </a:lvl8pPr>
            <a:lvl9pPr marL="3886200" indent="-228600" eaLnBrk="0" fontAlgn="base" hangingPunct="0">
              <a:spcBef>
                <a:spcPct val="20000"/>
              </a:spcBef>
              <a:spcAft>
                <a:spcPct val="0"/>
              </a:spcAft>
              <a:buClr>
                <a:schemeClr val="tx1"/>
              </a:buClr>
              <a:buSzPct val="100000"/>
              <a:buChar char="–"/>
              <a:defRPr sz="1400">
                <a:solidFill>
                  <a:schemeClr val="tx1"/>
                </a:solidFill>
                <a:latin typeface="Times New Roman" panose="02020503050405090304" pitchFamily="18" charset="0"/>
              </a:defRPr>
            </a:lvl9pPr>
          </a:lstStyle>
          <a:p>
            <a:pPr algn="ctr">
              <a:spcBef>
                <a:spcPct val="0"/>
              </a:spcBef>
              <a:buClrTx/>
              <a:buSzTx/>
              <a:buFontTx/>
              <a:buNone/>
            </a:pPr>
            <a:r>
              <a:rPr lang="en-US" altLang="en-US" sz="1805" i="1"/>
              <a:t>N</a:t>
            </a:r>
            <a:endParaRPr lang="en-US" altLang="en-US" sz="1805" i="1"/>
          </a:p>
        </p:txBody>
      </p:sp>
      <p:sp>
        <p:nvSpPr>
          <p:cNvPr id="1371149" name="Rectangle 13"/>
          <p:cNvSpPr>
            <a:spLocks noChangeArrowheads="1"/>
          </p:cNvSpPr>
          <p:nvPr/>
        </p:nvSpPr>
        <p:spPr bwMode="auto">
          <a:xfrm>
            <a:off x="3582499" y="3500704"/>
            <a:ext cx="761646" cy="30593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1413" tIns="45706" rIns="91413" bIns="45706" anchor="ctr"/>
          <a:lstStyle>
            <a:lvl1pPr>
              <a:spcBef>
                <a:spcPct val="20000"/>
              </a:spcBef>
              <a:buClr>
                <a:schemeClr val="tx2"/>
              </a:buClr>
              <a:buSzPct val="75000"/>
              <a:buFont typeface="Wingdings" panose="05000000000000000000" pitchFamily="2" charset="2"/>
              <a:buChar char="v"/>
              <a:defRPr sz="2400">
                <a:solidFill>
                  <a:schemeClr val="tx1"/>
                </a:solidFill>
                <a:latin typeface="Times New Roman" panose="02020503050405090304" pitchFamily="18" charset="0"/>
              </a:defRPr>
            </a:lvl1pPr>
            <a:lvl2pPr marL="742950" indent="-285750">
              <a:spcBef>
                <a:spcPct val="20000"/>
              </a:spcBef>
              <a:buClr>
                <a:schemeClr val="tx1"/>
              </a:buClr>
              <a:buSzPct val="100000"/>
              <a:buFont typeface="Wingdings" panose="05000000000000000000" pitchFamily="2" charset="2"/>
              <a:buChar char="§"/>
              <a:defRPr sz="2000">
                <a:solidFill>
                  <a:schemeClr val="tx1"/>
                </a:solidFill>
                <a:latin typeface="Times New Roman" panose="02020503050405090304" pitchFamily="18" charset="0"/>
              </a:defRPr>
            </a:lvl2pPr>
            <a:lvl3pPr marL="1143000" indent="-228600">
              <a:spcBef>
                <a:spcPct val="20000"/>
              </a:spcBef>
              <a:buClr>
                <a:schemeClr val="tx1"/>
              </a:buClr>
              <a:buSzPct val="100000"/>
              <a:buFont typeface="Wingdings" panose="05000000000000000000" pitchFamily="2" charset="2"/>
              <a:buChar char="ð"/>
              <a:defRPr sz="2400">
                <a:solidFill>
                  <a:schemeClr val="tx1"/>
                </a:solidFill>
                <a:latin typeface="Times New Roman" panose="02020503050405090304" pitchFamily="18" charset="0"/>
              </a:defRPr>
            </a:lvl3pPr>
            <a:lvl4pPr marL="1600200" indent="-228600">
              <a:spcBef>
                <a:spcPct val="20000"/>
              </a:spcBef>
              <a:buClr>
                <a:schemeClr val="accent2"/>
              </a:buClr>
              <a:buSzPct val="64000"/>
              <a:buFont typeface="Wingdings 2" panose="05020102010507070707" pitchFamily="18" charset="2"/>
              <a:buChar char="¿"/>
              <a:defRPr sz="1600">
                <a:solidFill>
                  <a:schemeClr val="tx1"/>
                </a:solidFill>
                <a:latin typeface="Times New Roman" panose="02020503050405090304" pitchFamily="18" charset="0"/>
              </a:defRPr>
            </a:lvl4pPr>
            <a:lvl5pPr marL="2057400" indent="-228600">
              <a:spcBef>
                <a:spcPct val="20000"/>
              </a:spcBef>
              <a:buClr>
                <a:schemeClr val="tx1"/>
              </a:buClr>
              <a:buSzPct val="100000"/>
              <a:buChar char="–"/>
              <a:defRPr sz="1400">
                <a:solidFill>
                  <a:schemeClr val="tx1"/>
                </a:solidFill>
                <a:latin typeface="Times New Roman" panose="02020503050405090304" pitchFamily="18" charset="0"/>
              </a:defRPr>
            </a:lvl5pPr>
            <a:lvl6pPr marL="2514600" indent="-228600" eaLnBrk="0" fontAlgn="base" hangingPunct="0">
              <a:spcBef>
                <a:spcPct val="20000"/>
              </a:spcBef>
              <a:spcAft>
                <a:spcPct val="0"/>
              </a:spcAft>
              <a:buClr>
                <a:schemeClr val="tx1"/>
              </a:buClr>
              <a:buSzPct val="100000"/>
              <a:buChar char="–"/>
              <a:defRPr sz="1400">
                <a:solidFill>
                  <a:schemeClr val="tx1"/>
                </a:solidFill>
                <a:latin typeface="Times New Roman" panose="02020503050405090304" pitchFamily="18" charset="0"/>
              </a:defRPr>
            </a:lvl6pPr>
            <a:lvl7pPr marL="2971800" indent="-228600" eaLnBrk="0" fontAlgn="base" hangingPunct="0">
              <a:spcBef>
                <a:spcPct val="20000"/>
              </a:spcBef>
              <a:spcAft>
                <a:spcPct val="0"/>
              </a:spcAft>
              <a:buClr>
                <a:schemeClr val="tx1"/>
              </a:buClr>
              <a:buSzPct val="100000"/>
              <a:buChar char="–"/>
              <a:defRPr sz="1400">
                <a:solidFill>
                  <a:schemeClr val="tx1"/>
                </a:solidFill>
                <a:latin typeface="Times New Roman" panose="02020503050405090304" pitchFamily="18" charset="0"/>
              </a:defRPr>
            </a:lvl7pPr>
            <a:lvl8pPr marL="3429000" indent="-228600" eaLnBrk="0" fontAlgn="base" hangingPunct="0">
              <a:spcBef>
                <a:spcPct val="20000"/>
              </a:spcBef>
              <a:spcAft>
                <a:spcPct val="0"/>
              </a:spcAft>
              <a:buClr>
                <a:schemeClr val="tx1"/>
              </a:buClr>
              <a:buSzPct val="100000"/>
              <a:buChar char="–"/>
              <a:defRPr sz="1400">
                <a:solidFill>
                  <a:schemeClr val="tx1"/>
                </a:solidFill>
                <a:latin typeface="Times New Roman" panose="02020503050405090304" pitchFamily="18" charset="0"/>
              </a:defRPr>
            </a:lvl8pPr>
            <a:lvl9pPr marL="3886200" indent="-228600" eaLnBrk="0" fontAlgn="base" hangingPunct="0">
              <a:spcBef>
                <a:spcPct val="20000"/>
              </a:spcBef>
              <a:spcAft>
                <a:spcPct val="0"/>
              </a:spcAft>
              <a:buClr>
                <a:schemeClr val="tx1"/>
              </a:buClr>
              <a:buSzPct val="100000"/>
              <a:buChar char="–"/>
              <a:defRPr sz="1400">
                <a:solidFill>
                  <a:schemeClr val="tx1"/>
                </a:solidFill>
                <a:latin typeface="Times New Roman" panose="02020503050405090304" pitchFamily="18" charset="0"/>
              </a:defRPr>
            </a:lvl9pPr>
          </a:lstStyle>
          <a:p>
            <a:pPr algn="ctr">
              <a:spcBef>
                <a:spcPct val="0"/>
              </a:spcBef>
              <a:buClrTx/>
              <a:buSzTx/>
              <a:buFontTx/>
              <a:buNone/>
            </a:pPr>
            <a:r>
              <a:rPr lang="en-US" altLang="en-US" sz="1805" i="1"/>
              <a:t>N</a:t>
            </a:r>
            <a:endParaRPr lang="en-US" altLang="en-US" sz="1805" i="1"/>
          </a:p>
        </p:txBody>
      </p:sp>
      <p:sp>
        <p:nvSpPr>
          <p:cNvPr id="14" name="TextBox 13"/>
          <p:cNvSpPr txBox="1">
            <a:spLocks noChangeArrowheads="1"/>
          </p:cNvSpPr>
          <p:nvPr/>
        </p:nvSpPr>
        <p:spPr bwMode="auto">
          <a:xfrm>
            <a:off x="3429532" y="4077515"/>
            <a:ext cx="463679" cy="3075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13" tIns="45706" rIns="91413" bIns="45706">
            <a:spAutoFit/>
          </a:bodyPr>
          <a:lstStyle>
            <a:lvl1pPr>
              <a:spcBef>
                <a:spcPct val="20000"/>
              </a:spcBef>
              <a:buClr>
                <a:schemeClr val="tx2"/>
              </a:buClr>
              <a:buSzPct val="75000"/>
              <a:buFont typeface="Wingdings" panose="05000000000000000000" pitchFamily="2" charset="2"/>
              <a:buChar char="v"/>
              <a:defRPr sz="2400">
                <a:solidFill>
                  <a:schemeClr val="tx1"/>
                </a:solidFill>
                <a:latin typeface="Times New Roman" panose="02020503050405090304" pitchFamily="18" charset="0"/>
              </a:defRPr>
            </a:lvl1pPr>
            <a:lvl2pPr marL="742950" indent="-285750">
              <a:spcBef>
                <a:spcPct val="20000"/>
              </a:spcBef>
              <a:buClr>
                <a:schemeClr val="tx1"/>
              </a:buClr>
              <a:buSzPct val="100000"/>
              <a:buFont typeface="Wingdings" panose="05000000000000000000" pitchFamily="2" charset="2"/>
              <a:buChar char="§"/>
              <a:defRPr sz="2000">
                <a:solidFill>
                  <a:schemeClr val="tx1"/>
                </a:solidFill>
                <a:latin typeface="Times New Roman" panose="02020503050405090304" pitchFamily="18" charset="0"/>
              </a:defRPr>
            </a:lvl2pPr>
            <a:lvl3pPr marL="1143000" indent="-228600">
              <a:spcBef>
                <a:spcPct val="20000"/>
              </a:spcBef>
              <a:buClr>
                <a:schemeClr val="tx1"/>
              </a:buClr>
              <a:buSzPct val="100000"/>
              <a:buFont typeface="Wingdings" panose="05000000000000000000" pitchFamily="2" charset="2"/>
              <a:buChar char="ð"/>
              <a:defRPr sz="2400">
                <a:solidFill>
                  <a:schemeClr val="tx1"/>
                </a:solidFill>
                <a:latin typeface="Times New Roman" panose="02020503050405090304" pitchFamily="18" charset="0"/>
              </a:defRPr>
            </a:lvl3pPr>
            <a:lvl4pPr marL="1600200" indent="-228600">
              <a:spcBef>
                <a:spcPct val="20000"/>
              </a:spcBef>
              <a:buClr>
                <a:schemeClr val="accent2"/>
              </a:buClr>
              <a:buSzPct val="64000"/>
              <a:buFont typeface="Wingdings 2" panose="05020102010507070707" pitchFamily="18" charset="2"/>
              <a:buChar char="¿"/>
              <a:defRPr sz="1600">
                <a:solidFill>
                  <a:schemeClr val="tx1"/>
                </a:solidFill>
                <a:latin typeface="Times New Roman" panose="02020503050405090304" pitchFamily="18" charset="0"/>
              </a:defRPr>
            </a:lvl4pPr>
            <a:lvl5pPr marL="2057400" indent="-228600">
              <a:spcBef>
                <a:spcPct val="20000"/>
              </a:spcBef>
              <a:buClr>
                <a:schemeClr val="tx1"/>
              </a:buClr>
              <a:buSzPct val="100000"/>
              <a:buChar char="–"/>
              <a:defRPr sz="1400">
                <a:solidFill>
                  <a:schemeClr val="tx1"/>
                </a:solidFill>
                <a:latin typeface="Times New Roman" panose="02020503050405090304" pitchFamily="18" charset="0"/>
              </a:defRPr>
            </a:lvl5pPr>
            <a:lvl6pPr marL="2514600" indent="-228600" eaLnBrk="0" fontAlgn="base" hangingPunct="0">
              <a:spcBef>
                <a:spcPct val="20000"/>
              </a:spcBef>
              <a:spcAft>
                <a:spcPct val="0"/>
              </a:spcAft>
              <a:buClr>
                <a:schemeClr val="tx1"/>
              </a:buClr>
              <a:buSzPct val="100000"/>
              <a:buChar char="–"/>
              <a:defRPr sz="1400">
                <a:solidFill>
                  <a:schemeClr val="tx1"/>
                </a:solidFill>
                <a:latin typeface="Times New Roman" panose="02020503050405090304" pitchFamily="18" charset="0"/>
              </a:defRPr>
            </a:lvl6pPr>
            <a:lvl7pPr marL="2971800" indent="-228600" eaLnBrk="0" fontAlgn="base" hangingPunct="0">
              <a:spcBef>
                <a:spcPct val="20000"/>
              </a:spcBef>
              <a:spcAft>
                <a:spcPct val="0"/>
              </a:spcAft>
              <a:buClr>
                <a:schemeClr val="tx1"/>
              </a:buClr>
              <a:buSzPct val="100000"/>
              <a:buChar char="–"/>
              <a:defRPr sz="1400">
                <a:solidFill>
                  <a:schemeClr val="tx1"/>
                </a:solidFill>
                <a:latin typeface="Times New Roman" panose="02020503050405090304" pitchFamily="18" charset="0"/>
              </a:defRPr>
            </a:lvl7pPr>
            <a:lvl8pPr marL="3429000" indent="-228600" eaLnBrk="0" fontAlgn="base" hangingPunct="0">
              <a:spcBef>
                <a:spcPct val="20000"/>
              </a:spcBef>
              <a:spcAft>
                <a:spcPct val="0"/>
              </a:spcAft>
              <a:buClr>
                <a:schemeClr val="tx1"/>
              </a:buClr>
              <a:buSzPct val="100000"/>
              <a:buChar char="–"/>
              <a:defRPr sz="1400">
                <a:solidFill>
                  <a:schemeClr val="tx1"/>
                </a:solidFill>
                <a:latin typeface="Times New Roman" panose="02020503050405090304" pitchFamily="18" charset="0"/>
              </a:defRPr>
            </a:lvl8pPr>
            <a:lvl9pPr marL="3886200" indent="-228600" eaLnBrk="0" fontAlgn="base" hangingPunct="0">
              <a:spcBef>
                <a:spcPct val="20000"/>
              </a:spcBef>
              <a:spcAft>
                <a:spcPct val="0"/>
              </a:spcAft>
              <a:buClr>
                <a:schemeClr val="tx1"/>
              </a:buClr>
              <a:buSzPct val="100000"/>
              <a:buChar char="–"/>
              <a:defRPr sz="1400">
                <a:solidFill>
                  <a:schemeClr val="tx1"/>
                </a:solidFill>
                <a:latin typeface="Times New Roman" panose="02020503050405090304" pitchFamily="18" charset="0"/>
              </a:defRPr>
            </a:lvl9pPr>
          </a:lstStyle>
          <a:p>
            <a:pPr>
              <a:spcBef>
                <a:spcPct val="0"/>
              </a:spcBef>
              <a:buClrTx/>
              <a:buSzTx/>
              <a:buFontTx/>
              <a:buNone/>
            </a:pPr>
            <a:r>
              <a:rPr lang="en-US" altLang="en-US" sz="1405"/>
              <a:t>1/N</a:t>
            </a:r>
            <a:endParaRPr lang="en-US" altLang="en-US" sz="1405"/>
          </a:p>
        </p:txBody>
      </p:sp>
      <p:sp>
        <p:nvSpPr>
          <p:cNvPr id="17" name="Rectangle 16"/>
          <p:cNvSpPr/>
          <p:nvPr/>
        </p:nvSpPr>
        <p:spPr>
          <a:xfrm>
            <a:off x="382949" y="1824446"/>
            <a:ext cx="2437904" cy="8381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13" tIns="45706" rIns="91413" bIns="45706" anchor="ctr"/>
          <a:lstStyle/>
          <a:p>
            <a:pPr algn="ctr">
              <a:defRPr/>
            </a:pPr>
            <a:r>
              <a:rPr lang="en-US" sz="3210" dirty="0">
                <a:solidFill>
                  <a:schemeClr val="tx1"/>
                </a:solidFill>
              </a:rPr>
              <a:t>Maximize</a:t>
            </a:r>
            <a:endParaRPr lang="en-US" sz="3210" dirty="0">
              <a:solidFill>
                <a:schemeClr val="tx1"/>
              </a:solidFill>
            </a:endParaRPr>
          </a:p>
        </p:txBody>
      </p:sp>
      <p:sp>
        <p:nvSpPr>
          <p:cNvPr id="14352" name="TextBox 18"/>
          <p:cNvSpPr txBox="1">
            <a:spLocks noChangeArrowheads="1"/>
          </p:cNvSpPr>
          <p:nvPr/>
        </p:nvSpPr>
        <p:spPr bwMode="auto">
          <a:xfrm>
            <a:off x="6646609" y="2511201"/>
            <a:ext cx="2197301" cy="462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13" tIns="45706" rIns="91413" bIns="45706">
            <a:spAutoFit/>
          </a:bodyPr>
          <a:lstStyle>
            <a:lvl1pPr>
              <a:spcBef>
                <a:spcPct val="20000"/>
              </a:spcBef>
              <a:buClr>
                <a:schemeClr val="tx2"/>
              </a:buClr>
              <a:buSzPct val="75000"/>
              <a:buFont typeface="Wingdings" panose="05000000000000000000" pitchFamily="2" charset="2"/>
              <a:buChar char="v"/>
              <a:defRPr sz="2400">
                <a:solidFill>
                  <a:schemeClr val="tx1"/>
                </a:solidFill>
                <a:latin typeface="Times New Roman" panose="02020503050405090304" pitchFamily="18" charset="0"/>
              </a:defRPr>
            </a:lvl1pPr>
            <a:lvl2pPr marL="742950" indent="-285750">
              <a:spcBef>
                <a:spcPct val="20000"/>
              </a:spcBef>
              <a:buClr>
                <a:schemeClr val="tx1"/>
              </a:buClr>
              <a:buSzPct val="100000"/>
              <a:buFont typeface="Wingdings" panose="05000000000000000000" pitchFamily="2" charset="2"/>
              <a:buChar char="§"/>
              <a:defRPr sz="2000">
                <a:solidFill>
                  <a:schemeClr val="tx1"/>
                </a:solidFill>
                <a:latin typeface="Times New Roman" panose="02020503050405090304" pitchFamily="18" charset="0"/>
              </a:defRPr>
            </a:lvl2pPr>
            <a:lvl3pPr marL="1143000" indent="-228600">
              <a:spcBef>
                <a:spcPct val="20000"/>
              </a:spcBef>
              <a:buClr>
                <a:schemeClr val="tx1"/>
              </a:buClr>
              <a:buSzPct val="100000"/>
              <a:buFont typeface="Wingdings" panose="05000000000000000000" pitchFamily="2" charset="2"/>
              <a:buChar char="ð"/>
              <a:defRPr sz="2400">
                <a:solidFill>
                  <a:schemeClr val="tx1"/>
                </a:solidFill>
                <a:latin typeface="Times New Roman" panose="02020503050405090304" pitchFamily="18" charset="0"/>
              </a:defRPr>
            </a:lvl3pPr>
            <a:lvl4pPr marL="1600200" indent="-228600">
              <a:spcBef>
                <a:spcPct val="20000"/>
              </a:spcBef>
              <a:buClr>
                <a:schemeClr val="accent2"/>
              </a:buClr>
              <a:buSzPct val="64000"/>
              <a:buFont typeface="Wingdings 2" panose="05020102010507070707" pitchFamily="18" charset="2"/>
              <a:buChar char="¿"/>
              <a:defRPr sz="1600">
                <a:solidFill>
                  <a:schemeClr val="tx1"/>
                </a:solidFill>
                <a:latin typeface="Times New Roman" panose="02020503050405090304" pitchFamily="18" charset="0"/>
              </a:defRPr>
            </a:lvl4pPr>
            <a:lvl5pPr marL="2057400" indent="-228600">
              <a:spcBef>
                <a:spcPct val="20000"/>
              </a:spcBef>
              <a:buClr>
                <a:schemeClr val="tx1"/>
              </a:buClr>
              <a:buSzPct val="100000"/>
              <a:buChar char="–"/>
              <a:defRPr sz="1400">
                <a:solidFill>
                  <a:schemeClr val="tx1"/>
                </a:solidFill>
                <a:latin typeface="Times New Roman" panose="02020503050405090304" pitchFamily="18" charset="0"/>
              </a:defRPr>
            </a:lvl5pPr>
            <a:lvl6pPr marL="2514600" indent="-228600" eaLnBrk="0" fontAlgn="base" hangingPunct="0">
              <a:spcBef>
                <a:spcPct val="20000"/>
              </a:spcBef>
              <a:spcAft>
                <a:spcPct val="0"/>
              </a:spcAft>
              <a:buClr>
                <a:schemeClr val="tx1"/>
              </a:buClr>
              <a:buSzPct val="100000"/>
              <a:buChar char="–"/>
              <a:defRPr sz="1400">
                <a:solidFill>
                  <a:schemeClr val="tx1"/>
                </a:solidFill>
                <a:latin typeface="Times New Roman" panose="02020503050405090304" pitchFamily="18" charset="0"/>
              </a:defRPr>
            </a:lvl6pPr>
            <a:lvl7pPr marL="2971800" indent="-228600" eaLnBrk="0" fontAlgn="base" hangingPunct="0">
              <a:spcBef>
                <a:spcPct val="20000"/>
              </a:spcBef>
              <a:spcAft>
                <a:spcPct val="0"/>
              </a:spcAft>
              <a:buClr>
                <a:schemeClr val="tx1"/>
              </a:buClr>
              <a:buSzPct val="100000"/>
              <a:buChar char="–"/>
              <a:defRPr sz="1400">
                <a:solidFill>
                  <a:schemeClr val="tx1"/>
                </a:solidFill>
                <a:latin typeface="Times New Roman" panose="02020503050405090304" pitchFamily="18" charset="0"/>
              </a:defRPr>
            </a:lvl7pPr>
            <a:lvl8pPr marL="3429000" indent="-228600" eaLnBrk="0" fontAlgn="base" hangingPunct="0">
              <a:spcBef>
                <a:spcPct val="20000"/>
              </a:spcBef>
              <a:spcAft>
                <a:spcPct val="0"/>
              </a:spcAft>
              <a:buClr>
                <a:schemeClr val="tx1"/>
              </a:buClr>
              <a:buSzPct val="100000"/>
              <a:buChar char="–"/>
              <a:defRPr sz="1400">
                <a:solidFill>
                  <a:schemeClr val="tx1"/>
                </a:solidFill>
                <a:latin typeface="Times New Roman" panose="02020503050405090304" pitchFamily="18" charset="0"/>
              </a:defRPr>
            </a:lvl8pPr>
            <a:lvl9pPr marL="3886200" indent="-228600" eaLnBrk="0" fontAlgn="base" hangingPunct="0">
              <a:spcBef>
                <a:spcPct val="20000"/>
              </a:spcBef>
              <a:spcAft>
                <a:spcPct val="0"/>
              </a:spcAft>
              <a:buClr>
                <a:schemeClr val="tx1"/>
              </a:buClr>
              <a:buSzPct val="100000"/>
              <a:buChar char="–"/>
              <a:defRPr sz="1400">
                <a:solidFill>
                  <a:schemeClr val="tx1"/>
                </a:solidFill>
                <a:latin typeface="Times New Roman" panose="02020503050405090304" pitchFamily="18" charset="0"/>
              </a:defRPr>
            </a:lvl9pPr>
          </a:lstStyle>
          <a:p>
            <a:pPr>
              <a:spcBef>
                <a:spcPct val="0"/>
              </a:spcBef>
              <a:buClrTx/>
              <a:buSzTx/>
              <a:buFontTx/>
              <a:buNone/>
            </a:pPr>
            <a:r>
              <a:rPr lang="en-US" altLang="en-US" sz="2410"/>
              <a:t>subject to ||</a:t>
            </a:r>
            <a:r>
              <a:rPr lang="en-US" altLang="en-US" sz="2410" b="1"/>
              <a:t>u</a:t>
            </a:r>
            <a:r>
              <a:rPr lang="en-US" altLang="en-US" sz="2410"/>
              <a:t>||=1</a:t>
            </a:r>
            <a:endParaRPr lang="en-US" altLang="en-US" sz="2410"/>
          </a:p>
        </p:txBody>
      </p:sp>
    </p:spTree>
    <p:custDataLst>
      <p:tags r:id="rId4"/>
    </p:custDataLst>
  </p:cSld>
  <p:clrMapOvr>
    <a:masterClrMapping/>
  </p:clrMapOvr>
  <p:transition spd="med" advTm="439093"/>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7114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7114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7114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7114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7114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7114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7114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37114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71143" grpId="0" animBg="1"/>
      <p:bldP spid="1371144" grpId="0" animBg="1"/>
      <p:bldP spid="1371145" grpId="0"/>
      <p:bldP spid="1371146" grpId="0"/>
      <p:bldP spid="1371149" grpId="0" animBg="1"/>
      <p:bldP spid="1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ransition spd="med" advTm="393439"/>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p:txBody>
          <a:bodyPr/>
          <a:lstStyle/>
          <a:p>
            <a:pPr algn="ctr"/>
            <a:r>
              <a:rPr lang="en-US" altLang="en-US" dirty="0"/>
              <a:t>Implementation Issue </a:t>
            </a:r>
            <a:endParaRPr lang="en-US" altLang="en-US" dirty="0"/>
          </a:p>
        </p:txBody>
      </p:sp>
      <p:sp>
        <p:nvSpPr>
          <p:cNvPr id="3" name="Content Placeholder 2"/>
          <p:cNvSpPr>
            <a:spLocks noGrp="1"/>
          </p:cNvSpPr>
          <p:nvPr>
            <p:ph idx="1"/>
          </p:nvPr>
        </p:nvSpPr>
        <p:spPr>
          <a:xfrm>
            <a:off x="457200" y="1344358"/>
            <a:ext cx="8229600" cy="5257800"/>
          </a:xfrm>
        </p:spPr>
        <p:txBody>
          <a:bodyPr>
            <a:normAutofit fontScale="92500"/>
          </a:bodyPr>
          <a:lstStyle/>
          <a:p>
            <a:pPr>
              <a:lnSpc>
                <a:spcPct val="90000"/>
              </a:lnSpc>
            </a:pPr>
            <a:endParaRPr lang="en-US" altLang="en-US" dirty="0"/>
          </a:p>
          <a:p>
            <a:pPr>
              <a:lnSpc>
                <a:spcPct val="90000"/>
              </a:lnSpc>
            </a:pPr>
            <a:r>
              <a:rPr lang="en-US" altLang="en-US" dirty="0"/>
              <a:t>Covariance matrix is huge (</a:t>
            </a:r>
            <a:r>
              <a:rPr lang="en-US" altLang="zh-CN" dirty="0"/>
              <a:t>d</a:t>
            </a:r>
            <a:r>
              <a:rPr lang="en-US" altLang="en-US" baseline="30000" dirty="0"/>
              <a:t>2</a:t>
            </a:r>
            <a:r>
              <a:rPr lang="en-US" altLang="en-US" dirty="0"/>
              <a:t> for </a:t>
            </a:r>
            <a:r>
              <a:rPr lang="en-US" altLang="zh-CN" dirty="0"/>
              <a:t>d</a:t>
            </a:r>
            <a:r>
              <a:rPr lang="en-US" altLang="en-US" dirty="0"/>
              <a:t> dimensions)</a:t>
            </a:r>
            <a:endParaRPr lang="en-US" altLang="en-US" dirty="0"/>
          </a:p>
          <a:p>
            <a:pPr>
              <a:lnSpc>
                <a:spcPct val="90000"/>
              </a:lnSpc>
            </a:pPr>
            <a:endParaRPr lang="en-US" altLang="en-US" dirty="0"/>
          </a:p>
          <a:p>
            <a:pPr>
              <a:lnSpc>
                <a:spcPct val="90000"/>
              </a:lnSpc>
            </a:pPr>
            <a:r>
              <a:rPr lang="en-US" altLang="en-US" dirty="0"/>
              <a:t>But typically # examples &lt;&lt; </a:t>
            </a:r>
            <a:r>
              <a:rPr lang="en-US" altLang="zh-CN" dirty="0"/>
              <a:t>d</a:t>
            </a:r>
            <a:endParaRPr lang="en-US" altLang="en-US" dirty="0"/>
          </a:p>
          <a:p>
            <a:pPr>
              <a:lnSpc>
                <a:spcPct val="90000"/>
              </a:lnSpc>
            </a:pPr>
            <a:endParaRPr lang="en-US" altLang="en-US" dirty="0"/>
          </a:p>
          <a:p>
            <a:pPr>
              <a:lnSpc>
                <a:spcPct val="90000"/>
              </a:lnSpc>
            </a:pPr>
            <a:r>
              <a:rPr lang="en-US" altLang="en-US" dirty="0"/>
              <a:t>Simple trick</a:t>
            </a:r>
            <a:endParaRPr lang="en-US" altLang="en-US" dirty="0"/>
          </a:p>
          <a:p>
            <a:pPr lvl="1">
              <a:lnSpc>
                <a:spcPct val="90000"/>
              </a:lnSpc>
            </a:pPr>
            <a:r>
              <a:rPr lang="en-US" altLang="en-US" b="1" dirty="0"/>
              <a:t>X</a:t>
            </a:r>
            <a:r>
              <a:rPr lang="en-US" altLang="en-US" dirty="0"/>
              <a:t> is matrix of </a:t>
            </a:r>
            <a:r>
              <a:rPr lang="en-US" altLang="en-US" dirty="0" err="1"/>
              <a:t>centralised</a:t>
            </a:r>
            <a:r>
              <a:rPr lang="en-US" altLang="en-US" dirty="0"/>
              <a:t> training data (each row is an observation)</a:t>
            </a:r>
            <a:endParaRPr lang="en-US" altLang="en-US" b="1" dirty="0"/>
          </a:p>
          <a:p>
            <a:pPr lvl="1">
              <a:lnSpc>
                <a:spcPct val="90000"/>
              </a:lnSpc>
            </a:pPr>
            <a:r>
              <a:rPr lang="en-US" altLang="en-US" dirty="0"/>
              <a:t>Solve for eigenvectors </a:t>
            </a:r>
            <a:r>
              <a:rPr lang="en-US" altLang="en-US" b="1" dirty="0"/>
              <a:t>u</a:t>
            </a:r>
            <a:r>
              <a:rPr lang="en-US" altLang="en-US" dirty="0"/>
              <a:t> of </a:t>
            </a:r>
            <a:r>
              <a:rPr lang="en-US" altLang="en-US" b="1" dirty="0"/>
              <a:t>XX</a:t>
            </a:r>
            <a:r>
              <a:rPr lang="en-US" altLang="en-US" baseline="30000" dirty="0"/>
              <a:t>T</a:t>
            </a:r>
            <a:r>
              <a:rPr lang="en-US" altLang="en-US" dirty="0"/>
              <a:t> instead of </a:t>
            </a:r>
            <a:r>
              <a:rPr lang="en-US" altLang="en-US" b="1" dirty="0"/>
              <a:t>X</a:t>
            </a:r>
            <a:r>
              <a:rPr lang="en-US" altLang="en-US" baseline="30000" dirty="0"/>
              <a:t>T</a:t>
            </a:r>
            <a:r>
              <a:rPr lang="en-US" altLang="en-US" b="1" dirty="0"/>
              <a:t>X</a:t>
            </a:r>
            <a:endParaRPr lang="en-US" altLang="en-US" b="1" dirty="0"/>
          </a:p>
          <a:p>
            <a:pPr lvl="1">
              <a:lnSpc>
                <a:spcPct val="90000"/>
              </a:lnSpc>
            </a:pPr>
            <a:r>
              <a:rPr lang="en-US" altLang="en-US" dirty="0"/>
              <a:t>Then </a:t>
            </a:r>
            <a:r>
              <a:rPr lang="en-US" altLang="en-US" b="1" dirty="0" err="1"/>
              <a:t>X</a:t>
            </a:r>
            <a:r>
              <a:rPr lang="en-US" altLang="en-US" baseline="30000" dirty="0" err="1"/>
              <a:t>T</a:t>
            </a:r>
            <a:r>
              <a:rPr lang="en-US" altLang="en-US" b="1" dirty="0" err="1"/>
              <a:t>u</a:t>
            </a:r>
            <a:r>
              <a:rPr lang="en-US" altLang="en-US" dirty="0"/>
              <a:t> is eigenvector of covariance </a:t>
            </a:r>
            <a:r>
              <a:rPr lang="en-US" altLang="en-US" b="1" dirty="0"/>
              <a:t>X</a:t>
            </a:r>
            <a:r>
              <a:rPr lang="en-US" altLang="en-US" baseline="30000" dirty="0"/>
              <a:t>T</a:t>
            </a:r>
            <a:r>
              <a:rPr lang="en-US" altLang="en-US" b="1" dirty="0"/>
              <a:t>X</a:t>
            </a:r>
            <a:endParaRPr lang="en-US" altLang="en-US" b="1" dirty="0"/>
          </a:p>
          <a:p>
            <a:pPr lvl="1">
              <a:lnSpc>
                <a:spcPct val="90000"/>
              </a:lnSpc>
            </a:pPr>
            <a:r>
              <a:rPr lang="en-US" altLang="en-US" dirty="0"/>
              <a:t>May need to normalize (to get unit length vector)</a:t>
            </a:r>
            <a:endParaRPr lang="en-US" altLang="en-US" dirty="0"/>
          </a:p>
        </p:txBody>
      </p:sp>
    </p:spTree>
    <p:custDataLst>
      <p:tags r:id="rId1"/>
    </p:custDataLst>
  </p:cSld>
  <p:clrMapOvr>
    <a:masterClrMapping/>
  </p:clrMapOvr>
  <p:transition spd="med" advTm="225887"/>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3"/>
          <p:cNvPicPr>
            <a:picLocks noGrp="1" noChangeAspect="1" noChangeArrowheads="1"/>
          </p:cNvPicPr>
          <p:nvPr>
            <p:ph idx="1"/>
          </p:nvPr>
        </p:nvPicPr>
        <p:blipFill>
          <a:blip r:embed="rId1" cstate="print">
            <a:extLst>
              <a:ext uri="{28A0092B-C50C-407E-A947-70E740481C1C}">
                <a14:useLocalDpi xmlns:a14="http://schemas.microsoft.com/office/drawing/2010/main" val="0"/>
              </a:ext>
            </a:extLst>
          </a:blip>
          <a:srcRect/>
          <a:stretch>
            <a:fillRect/>
          </a:stretch>
        </p:blipFill>
        <p:spPr>
          <a:xfrm>
            <a:off x="1464867" y="1550381"/>
            <a:ext cx="4214547" cy="4571468"/>
          </a:xfrm>
        </p:spPr>
      </p:pic>
      <p:grpSp>
        <p:nvGrpSpPr>
          <p:cNvPr id="2" name="Group 4"/>
          <p:cNvGrpSpPr/>
          <p:nvPr/>
        </p:nvGrpSpPr>
        <p:grpSpPr bwMode="auto">
          <a:xfrm>
            <a:off x="2220140" y="2312026"/>
            <a:ext cx="5463774" cy="2590871"/>
            <a:chOff x="2160" y="1728"/>
            <a:chExt cx="3444" cy="1632"/>
          </a:xfrm>
        </p:grpSpPr>
        <p:sp>
          <p:nvSpPr>
            <p:cNvPr id="17416" name="Line 5"/>
            <p:cNvSpPr>
              <a:spLocks noChangeShapeType="1"/>
            </p:cNvSpPr>
            <p:nvPr/>
          </p:nvSpPr>
          <p:spPr bwMode="auto">
            <a:xfrm flipV="1">
              <a:off x="2160" y="1920"/>
              <a:ext cx="1824" cy="1440"/>
            </a:xfrm>
            <a:prstGeom prst="line">
              <a:avLst/>
            </a:prstGeom>
            <a:noFill/>
            <a:ln w="254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endParaRPr lang="en-US" sz="1805"/>
            </a:p>
          </p:txBody>
        </p:sp>
        <p:sp>
          <p:nvSpPr>
            <p:cNvPr id="17417" name="Text Box 6"/>
            <p:cNvSpPr txBox="1">
              <a:spLocks noChangeArrowheads="1"/>
            </p:cNvSpPr>
            <p:nvPr/>
          </p:nvSpPr>
          <p:spPr bwMode="auto">
            <a:xfrm>
              <a:off x="4320" y="1728"/>
              <a:ext cx="1284" cy="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5000"/>
                <a:buFont typeface="Wingdings" panose="05000000000000000000" pitchFamily="2" charset="2"/>
                <a:buChar char="v"/>
                <a:defRPr sz="2400">
                  <a:solidFill>
                    <a:schemeClr val="tx1"/>
                  </a:solidFill>
                  <a:latin typeface="Times New Roman" panose="02020503050405090304" pitchFamily="18" charset="0"/>
                </a:defRPr>
              </a:lvl1pPr>
              <a:lvl2pPr marL="742950" indent="-285750">
                <a:spcBef>
                  <a:spcPct val="20000"/>
                </a:spcBef>
                <a:buClr>
                  <a:schemeClr val="tx1"/>
                </a:buClr>
                <a:buSzPct val="100000"/>
                <a:buFont typeface="Wingdings" panose="05000000000000000000" pitchFamily="2" charset="2"/>
                <a:buChar char="§"/>
                <a:defRPr sz="2000">
                  <a:solidFill>
                    <a:schemeClr val="tx1"/>
                  </a:solidFill>
                  <a:latin typeface="Times New Roman" panose="02020503050405090304" pitchFamily="18" charset="0"/>
                </a:defRPr>
              </a:lvl2pPr>
              <a:lvl3pPr marL="1143000" indent="-228600">
                <a:spcBef>
                  <a:spcPct val="20000"/>
                </a:spcBef>
                <a:buClr>
                  <a:schemeClr val="tx1"/>
                </a:buClr>
                <a:buSzPct val="100000"/>
                <a:buFont typeface="Wingdings" panose="05000000000000000000" pitchFamily="2" charset="2"/>
                <a:buChar char="ð"/>
                <a:defRPr sz="2400">
                  <a:solidFill>
                    <a:schemeClr val="tx1"/>
                  </a:solidFill>
                  <a:latin typeface="Times New Roman" panose="02020503050405090304" pitchFamily="18" charset="0"/>
                </a:defRPr>
              </a:lvl3pPr>
              <a:lvl4pPr marL="1600200" indent="-228600">
                <a:spcBef>
                  <a:spcPct val="20000"/>
                </a:spcBef>
                <a:buClr>
                  <a:schemeClr val="accent2"/>
                </a:buClr>
                <a:buSzPct val="64000"/>
                <a:buFont typeface="Wingdings 2" panose="05020102010507070707" pitchFamily="18" charset="2"/>
                <a:buChar char="¿"/>
                <a:defRPr sz="1600">
                  <a:solidFill>
                    <a:schemeClr val="tx1"/>
                  </a:solidFill>
                  <a:latin typeface="Times New Roman" panose="02020503050405090304" pitchFamily="18" charset="0"/>
                </a:defRPr>
              </a:lvl4pPr>
              <a:lvl5pPr marL="2057400" indent="-228600">
                <a:spcBef>
                  <a:spcPct val="20000"/>
                </a:spcBef>
                <a:buClr>
                  <a:schemeClr val="tx1"/>
                </a:buClr>
                <a:buSzPct val="100000"/>
                <a:buChar char="–"/>
                <a:defRPr sz="1400">
                  <a:solidFill>
                    <a:schemeClr val="tx1"/>
                  </a:solidFill>
                  <a:latin typeface="Times New Roman" panose="02020503050405090304" pitchFamily="18" charset="0"/>
                </a:defRPr>
              </a:lvl5pPr>
              <a:lvl6pPr marL="2514600" indent="-228600" eaLnBrk="0" fontAlgn="base" hangingPunct="0">
                <a:spcBef>
                  <a:spcPct val="20000"/>
                </a:spcBef>
                <a:spcAft>
                  <a:spcPct val="0"/>
                </a:spcAft>
                <a:buClr>
                  <a:schemeClr val="tx1"/>
                </a:buClr>
                <a:buSzPct val="100000"/>
                <a:buChar char="–"/>
                <a:defRPr sz="1400">
                  <a:solidFill>
                    <a:schemeClr val="tx1"/>
                  </a:solidFill>
                  <a:latin typeface="Times New Roman" panose="02020503050405090304" pitchFamily="18" charset="0"/>
                </a:defRPr>
              </a:lvl6pPr>
              <a:lvl7pPr marL="2971800" indent="-228600" eaLnBrk="0" fontAlgn="base" hangingPunct="0">
                <a:spcBef>
                  <a:spcPct val="20000"/>
                </a:spcBef>
                <a:spcAft>
                  <a:spcPct val="0"/>
                </a:spcAft>
                <a:buClr>
                  <a:schemeClr val="tx1"/>
                </a:buClr>
                <a:buSzPct val="100000"/>
                <a:buChar char="–"/>
                <a:defRPr sz="1400">
                  <a:solidFill>
                    <a:schemeClr val="tx1"/>
                  </a:solidFill>
                  <a:latin typeface="Times New Roman" panose="02020503050405090304" pitchFamily="18" charset="0"/>
                </a:defRPr>
              </a:lvl7pPr>
              <a:lvl8pPr marL="3429000" indent="-228600" eaLnBrk="0" fontAlgn="base" hangingPunct="0">
                <a:spcBef>
                  <a:spcPct val="20000"/>
                </a:spcBef>
                <a:spcAft>
                  <a:spcPct val="0"/>
                </a:spcAft>
                <a:buClr>
                  <a:schemeClr val="tx1"/>
                </a:buClr>
                <a:buSzPct val="100000"/>
                <a:buChar char="–"/>
                <a:defRPr sz="1400">
                  <a:solidFill>
                    <a:schemeClr val="tx1"/>
                  </a:solidFill>
                  <a:latin typeface="Times New Roman" panose="02020503050405090304" pitchFamily="18" charset="0"/>
                </a:defRPr>
              </a:lvl8pPr>
              <a:lvl9pPr marL="3886200" indent="-228600" eaLnBrk="0" fontAlgn="base" hangingPunct="0">
                <a:spcBef>
                  <a:spcPct val="20000"/>
                </a:spcBef>
                <a:spcAft>
                  <a:spcPct val="0"/>
                </a:spcAft>
                <a:buClr>
                  <a:schemeClr val="tx1"/>
                </a:buClr>
                <a:buSzPct val="100000"/>
                <a:buChar char="–"/>
                <a:defRPr sz="1400">
                  <a:solidFill>
                    <a:schemeClr val="tx1"/>
                  </a:solidFill>
                  <a:latin typeface="Times New Roman" panose="02020503050405090304" pitchFamily="18" charset="0"/>
                </a:defRPr>
              </a:lvl9pPr>
            </a:lstStyle>
            <a:p>
              <a:pPr>
                <a:spcBef>
                  <a:spcPct val="0"/>
                </a:spcBef>
                <a:buClrTx/>
                <a:buSzTx/>
                <a:buFontTx/>
                <a:buNone/>
              </a:pPr>
              <a:r>
                <a:rPr lang="en-US" altLang="en-US" sz="2410"/>
                <a:t>1st Principal </a:t>
              </a:r>
              <a:endParaRPr lang="en-US" altLang="en-US" sz="2410"/>
            </a:p>
            <a:p>
              <a:pPr>
                <a:spcBef>
                  <a:spcPct val="0"/>
                </a:spcBef>
                <a:buClrTx/>
                <a:buSzTx/>
                <a:buFontTx/>
                <a:buNone/>
              </a:pPr>
              <a:r>
                <a:rPr lang="en-US" altLang="en-US" sz="2410"/>
                <a:t>Component, </a:t>
              </a:r>
              <a:r>
                <a:rPr lang="en-GB" altLang="en-US" sz="2410">
                  <a:solidFill>
                    <a:schemeClr val="accent2"/>
                  </a:solidFill>
                </a:rPr>
                <a:t>y</a:t>
              </a:r>
              <a:r>
                <a:rPr lang="en-GB" altLang="en-US" sz="2410" baseline="-25000">
                  <a:solidFill>
                    <a:schemeClr val="accent2"/>
                  </a:solidFill>
                </a:rPr>
                <a:t>1</a:t>
              </a:r>
              <a:endParaRPr lang="en-US" altLang="en-US" sz="2410" baseline="-25000">
                <a:solidFill>
                  <a:schemeClr val="accent2"/>
                </a:solidFill>
              </a:endParaRPr>
            </a:p>
          </p:txBody>
        </p:sp>
      </p:grpSp>
      <p:sp>
        <p:nvSpPr>
          <p:cNvPr id="10246" name="Line 8"/>
          <p:cNvSpPr>
            <a:spLocks noChangeShapeType="1"/>
          </p:cNvSpPr>
          <p:nvPr/>
        </p:nvSpPr>
        <p:spPr bwMode="auto">
          <a:xfrm flipH="1" flipV="1">
            <a:off x="3415191" y="3284001"/>
            <a:ext cx="723404" cy="809448"/>
          </a:xfrm>
          <a:prstGeom prst="line">
            <a:avLst/>
          </a:prstGeom>
          <a:noFill/>
          <a:ln w="25400">
            <a:solidFill>
              <a:schemeClr val="accent1"/>
            </a:solidFill>
            <a:round/>
            <a:tailEnd type="triangle" w="med" len="med"/>
          </a:ln>
          <a:extLst>
            <a:ext uri="{909E8E84-426E-40DD-AFC4-6F175D3DCCD1}">
              <a14:hiddenFill xmlns:a14="http://schemas.microsoft.com/office/drawing/2010/main">
                <a:noFill/>
              </a14:hiddenFill>
            </a:ext>
          </a:extLst>
        </p:spPr>
        <p:txBody>
          <a:bodyPr wrap="none" anchor="ctr"/>
          <a:lstStyle/>
          <a:p>
            <a:endParaRPr lang="en-US" sz="1805"/>
          </a:p>
        </p:txBody>
      </p:sp>
      <p:sp>
        <p:nvSpPr>
          <p:cNvPr id="17413" name="Title 1"/>
          <p:cNvSpPr>
            <a:spLocks noGrp="1"/>
          </p:cNvSpPr>
          <p:nvPr>
            <p:ph type="title"/>
          </p:nvPr>
        </p:nvSpPr>
        <p:spPr>
          <a:xfrm>
            <a:off x="889650" y="262912"/>
            <a:ext cx="7801294" cy="718624"/>
          </a:xfrm>
        </p:spPr>
        <p:txBody>
          <a:bodyPr>
            <a:normAutofit fontScale="90000"/>
          </a:bodyPr>
          <a:lstStyle/>
          <a:p>
            <a:pPr algn="ctr"/>
            <a:r>
              <a:rPr lang="en-US" altLang="en-US" b="1"/>
              <a:t>Principal Component Analysis</a:t>
            </a:r>
            <a:endParaRPr lang="en-GB" altLang="en-US" b="1"/>
          </a:p>
        </p:txBody>
      </p:sp>
      <p:sp>
        <p:nvSpPr>
          <p:cNvPr id="10" name="Text Box 9"/>
          <p:cNvSpPr txBox="1">
            <a:spLocks noChangeArrowheads="1"/>
          </p:cNvSpPr>
          <p:nvPr/>
        </p:nvSpPr>
        <p:spPr bwMode="auto">
          <a:xfrm>
            <a:off x="1969976" y="2128785"/>
            <a:ext cx="2037960" cy="833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5000"/>
              <a:buFont typeface="Wingdings" panose="05000000000000000000" pitchFamily="2" charset="2"/>
              <a:buChar char="v"/>
              <a:defRPr sz="2400">
                <a:solidFill>
                  <a:schemeClr val="tx1"/>
                </a:solidFill>
                <a:latin typeface="Times New Roman" panose="02020503050405090304" pitchFamily="18" charset="0"/>
              </a:defRPr>
            </a:lvl1pPr>
            <a:lvl2pPr marL="742950" indent="-285750">
              <a:spcBef>
                <a:spcPct val="20000"/>
              </a:spcBef>
              <a:buClr>
                <a:schemeClr val="tx1"/>
              </a:buClr>
              <a:buSzPct val="100000"/>
              <a:buFont typeface="Wingdings" panose="05000000000000000000" pitchFamily="2" charset="2"/>
              <a:buChar char="§"/>
              <a:defRPr sz="2000">
                <a:solidFill>
                  <a:schemeClr val="tx1"/>
                </a:solidFill>
                <a:latin typeface="Times New Roman" panose="02020503050405090304" pitchFamily="18" charset="0"/>
              </a:defRPr>
            </a:lvl2pPr>
            <a:lvl3pPr marL="1143000" indent="-228600">
              <a:spcBef>
                <a:spcPct val="20000"/>
              </a:spcBef>
              <a:buClr>
                <a:schemeClr val="tx1"/>
              </a:buClr>
              <a:buSzPct val="100000"/>
              <a:buFont typeface="Wingdings" panose="05000000000000000000" pitchFamily="2" charset="2"/>
              <a:buChar char="ð"/>
              <a:defRPr sz="2400">
                <a:solidFill>
                  <a:schemeClr val="tx1"/>
                </a:solidFill>
                <a:latin typeface="Times New Roman" panose="02020503050405090304" pitchFamily="18" charset="0"/>
              </a:defRPr>
            </a:lvl3pPr>
            <a:lvl4pPr marL="1600200" indent="-228600">
              <a:spcBef>
                <a:spcPct val="20000"/>
              </a:spcBef>
              <a:buClr>
                <a:schemeClr val="accent2"/>
              </a:buClr>
              <a:buSzPct val="64000"/>
              <a:buFont typeface="Wingdings 2" panose="05020102010507070707" pitchFamily="18" charset="2"/>
              <a:buChar char="¿"/>
              <a:defRPr sz="1600">
                <a:solidFill>
                  <a:schemeClr val="tx1"/>
                </a:solidFill>
                <a:latin typeface="Times New Roman" panose="02020503050405090304" pitchFamily="18" charset="0"/>
              </a:defRPr>
            </a:lvl4pPr>
            <a:lvl5pPr marL="2057400" indent="-228600">
              <a:spcBef>
                <a:spcPct val="20000"/>
              </a:spcBef>
              <a:buClr>
                <a:schemeClr val="tx1"/>
              </a:buClr>
              <a:buSzPct val="100000"/>
              <a:buChar char="–"/>
              <a:defRPr sz="1400">
                <a:solidFill>
                  <a:schemeClr val="tx1"/>
                </a:solidFill>
                <a:latin typeface="Times New Roman" panose="02020503050405090304" pitchFamily="18" charset="0"/>
              </a:defRPr>
            </a:lvl5pPr>
            <a:lvl6pPr marL="2514600" indent="-228600" eaLnBrk="0" fontAlgn="base" hangingPunct="0">
              <a:spcBef>
                <a:spcPct val="20000"/>
              </a:spcBef>
              <a:spcAft>
                <a:spcPct val="0"/>
              </a:spcAft>
              <a:buClr>
                <a:schemeClr val="tx1"/>
              </a:buClr>
              <a:buSzPct val="100000"/>
              <a:buChar char="–"/>
              <a:defRPr sz="1400">
                <a:solidFill>
                  <a:schemeClr val="tx1"/>
                </a:solidFill>
                <a:latin typeface="Times New Roman" panose="02020503050405090304" pitchFamily="18" charset="0"/>
              </a:defRPr>
            </a:lvl6pPr>
            <a:lvl7pPr marL="2971800" indent="-228600" eaLnBrk="0" fontAlgn="base" hangingPunct="0">
              <a:spcBef>
                <a:spcPct val="20000"/>
              </a:spcBef>
              <a:spcAft>
                <a:spcPct val="0"/>
              </a:spcAft>
              <a:buClr>
                <a:schemeClr val="tx1"/>
              </a:buClr>
              <a:buSzPct val="100000"/>
              <a:buChar char="–"/>
              <a:defRPr sz="1400">
                <a:solidFill>
                  <a:schemeClr val="tx1"/>
                </a:solidFill>
                <a:latin typeface="Times New Roman" panose="02020503050405090304" pitchFamily="18" charset="0"/>
              </a:defRPr>
            </a:lvl7pPr>
            <a:lvl8pPr marL="3429000" indent="-228600" eaLnBrk="0" fontAlgn="base" hangingPunct="0">
              <a:spcBef>
                <a:spcPct val="20000"/>
              </a:spcBef>
              <a:spcAft>
                <a:spcPct val="0"/>
              </a:spcAft>
              <a:buClr>
                <a:schemeClr val="tx1"/>
              </a:buClr>
              <a:buSzPct val="100000"/>
              <a:buChar char="–"/>
              <a:defRPr sz="1400">
                <a:solidFill>
                  <a:schemeClr val="tx1"/>
                </a:solidFill>
                <a:latin typeface="Times New Roman" panose="02020503050405090304" pitchFamily="18" charset="0"/>
              </a:defRPr>
            </a:lvl8pPr>
            <a:lvl9pPr marL="3886200" indent="-228600" eaLnBrk="0" fontAlgn="base" hangingPunct="0">
              <a:spcBef>
                <a:spcPct val="20000"/>
              </a:spcBef>
              <a:spcAft>
                <a:spcPct val="0"/>
              </a:spcAft>
              <a:buClr>
                <a:schemeClr val="tx1"/>
              </a:buClr>
              <a:buSzPct val="100000"/>
              <a:buChar char="–"/>
              <a:defRPr sz="1400">
                <a:solidFill>
                  <a:schemeClr val="tx1"/>
                </a:solidFill>
                <a:latin typeface="Times New Roman" panose="02020503050405090304" pitchFamily="18" charset="0"/>
              </a:defRPr>
            </a:lvl9pPr>
          </a:lstStyle>
          <a:p>
            <a:pPr>
              <a:spcBef>
                <a:spcPct val="0"/>
              </a:spcBef>
              <a:buClrTx/>
              <a:buSzTx/>
              <a:buFontTx/>
              <a:buNone/>
            </a:pPr>
            <a:r>
              <a:rPr lang="en-US" altLang="en-US" sz="2410"/>
              <a:t>2nd Principal </a:t>
            </a:r>
            <a:endParaRPr lang="en-US" altLang="en-US" sz="2410"/>
          </a:p>
          <a:p>
            <a:pPr>
              <a:spcBef>
                <a:spcPct val="0"/>
              </a:spcBef>
              <a:buClrTx/>
              <a:buSzTx/>
              <a:buFontTx/>
              <a:buNone/>
            </a:pPr>
            <a:r>
              <a:rPr lang="en-US" altLang="en-US" sz="2410"/>
              <a:t>Component, </a:t>
            </a:r>
            <a:r>
              <a:rPr lang="en-GB" altLang="en-US" sz="2410">
                <a:solidFill>
                  <a:schemeClr val="accent2"/>
                </a:solidFill>
              </a:rPr>
              <a:t>y</a:t>
            </a:r>
            <a:r>
              <a:rPr lang="en-GB" altLang="en-US" sz="2410" baseline="-25000">
                <a:solidFill>
                  <a:schemeClr val="accent2"/>
                </a:solidFill>
              </a:rPr>
              <a:t>2</a:t>
            </a:r>
            <a:endParaRPr lang="en-US" altLang="en-US" sz="2410" baseline="-25000">
              <a:solidFill>
                <a:schemeClr val="accent2"/>
              </a:solidFill>
            </a:endParaRPr>
          </a:p>
        </p:txBody>
      </p:sp>
      <p:sp>
        <p:nvSpPr>
          <p:cNvPr id="17415" name="TextBox 1"/>
          <p:cNvSpPr txBox="1">
            <a:spLocks noChangeArrowheads="1"/>
          </p:cNvSpPr>
          <p:nvPr/>
        </p:nvSpPr>
        <p:spPr bwMode="auto">
          <a:xfrm>
            <a:off x="1109540" y="6031025"/>
            <a:ext cx="5833442" cy="4636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5000"/>
              <a:buFont typeface="Wingdings" panose="05000000000000000000" pitchFamily="2" charset="2"/>
              <a:buChar char="v"/>
              <a:defRPr sz="2400">
                <a:solidFill>
                  <a:schemeClr val="tx1"/>
                </a:solidFill>
                <a:latin typeface="Times New Roman" panose="02020503050405090304" pitchFamily="18" charset="0"/>
              </a:defRPr>
            </a:lvl1pPr>
            <a:lvl2pPr marL="742950" indent="-285750">
              <a:spcBef>
                <a:spcPct val="20000"/>
              </a:spcBef>
              <a:buClr>
                <a:schemeClr val="tx1"/>
              </a:buClr>
              <a:buSzPct val="100000"/>
              <a:buFont typeface="Wingdings" panose="05000000000000000000" pitchFamily="2" charset="2"/>
              <a:buChar char="§"/>
              <a:defRPr sz="2000">
                <a:solidFill>
                  <a:schemeClr val="tx1"/>
                </a:solidFill>
                <a:latin typeface="Times New Roman" panose="02020503050405090304" pitchFamily="18" charset="0"/>
              </a:defRPr>
            </a:lvl2pPr>
            <a:lvl3pPr marL="1143000" indent="-228600">
              <a:spcBef>
                <a:spcPct val="20000"/>
              </a:spcBef>
              <a:buClr>
                <a:schemeClr val="tx1"/>
              </a:buClr>
              <a:buSzPct val="100000"/>
              <a:buFont typeface="Wingdings" panose="05000000000000000000" pitchFamily="2" charset="2"/>
              <a:buChar char="ð"/>
              <a:defRPr sz="2400">
                <a:solidFill>
                  <a:schemeClr val="tx1"/>
                </a:solidFill>
                <a:latin typeface="Times New Roman" panose="02020503050405090304" pitchFamily="18" charset="0"/>
              </a:defRPr>
            </a:lvl3pPr>
            <a:lvl4pPr marL="1600200" indent="-228600">
              <a:spcBef>
                <a:spcPct val="20000"/>
              </a:spcBef>
              <a:buClr>
                <a:schemeClr val="accent2"/>
              </a:buClr>
              <a:buSzPct val="64000"/>
              <a:buFont typeface="Wingdings 2" panose="05020102010507070707" pitchFamily="18" charset="2"/>
              <a:buChar char="¿"/>
              <a:defRPr sz="1600">
                <a:solidFill>
                  <a:schemeClr val="tx1"/>
                </a:solidFill>
                <a:latin typeface="Times New Roman" panose="02020503050405090304" pitchFamily="18" charset="0"/>
              </a:defRPr>
            </a:lvl4pPr>
            <a:lvl5pPr marL="2057400" indent="-228600">
              <a:spcBef>
                <a:spcPct val="20000"/>
              </a:spcBef>
              <a:buClr>
                <a:schemeClr val="tx1"/>
              </a:buClr>
              <a:buSzPct val="100000"/>
              <a:buChar char="–"/>
              <a:defRPr sz="1400">
                <a:solidFill>
                  <a:schemeClr val="tx1"/>
                </a:solidFill>
                <a:latin typeface="Times New Roman" panose="02020503050405090304" pitchFamily="18" charset="0"/>
              </a:defRPr>
            </a:lvl5pPr>
            <a:lvl6pPr marL="2514600" indent="-228600" eaLnBrk="0" fontAlgn="base" hangingPunct="0">
              <a:spcBef>
                <a:spcPct val="20000"/>
              </a:spcBef>
              <a:spcAft>
                <a:spcPct val="0"/>
              </a:spcAft>
              <a:buClr>
                <a:schemeClr val="tx1"/>
              </a:buClr>
              <a:buSzPct val="100000"/>
              <a:buChar char="–"/>
              <a:defRPr sz="1400">
                <a:solidFill>
                  <a:schemeClr val="tx1"/>
                </a:solidFill>
                <a:latin typeface="Times New Roman" panose="02020503050405090304" pitchFamily="18" charset="0"/>
              </a:defRPr>
            </a:lvl6pPr>
            <a:lvl7pPr marL="2971800" indent="-228600" eaLnBrk="0" fontAlgn="base" hangingPunct="0">
              <a:spcBef>
                <a:spcPct val="20000"/>
              </a:spcBef>
              <a:spcAft>
                <a:spcPct val="0"/>
              </a:spcAft>
              <a:buClr>
                <a:schemeClr val="tx1"/>
              </a:buClr>
              <a:buSzPct val="100000"/>
              <a:buChar char="–"/>
              <a:defRPr sz="1400">
                <a:solidFill>
                  <a:schemeClr val="tx1"/>
                </a:solidFill>
                <a:latin typeface="Times New Roman" panose="02020503050405090304" pitchFamily="18" charset="0"/>
              </a:defRPr>
            </a:lvl7pPr>
            <a:lvl8pPr marL="3429000" indent="-228600" eaLnBrk="0" fontAlgn="base" hangingPunct="0">
              <a:spcBef>
                <a:spcPct val="20000"/>
              </a:spcBef>
              <a:spcAft>
                <a:spcPct val="0"/>
              </a:spcAft>
              <a:buClr>
                <a:schemeClr val="tx1"/>
              </a:buClr>
              <a:buSzPct val="100000"/>
              <a:buChar char="–"/>
              <a:defRPr sz="1400">
                <a:solidFill>
                  <a:schemeClr val="tx1"/>
                </a:solidFill>
                <a:latin typeface="Times New Roman" panose="02020503050405090304" pitchFamily="18" charset="0"/>
              </a:defRPr>
            </a:lvl8pPr>
            <a:lvl9pPr marL="3886200" indent="-228600" eaLnBrk="0" fontAlgn="base" hangingPunct="0">
              <a:spcBef>
                <a:spcPct val="20000"/>
              </a:spcBef>
              <a:spcAft>
                <a:spcPct val="0"/>
              </a:spcAft>
              <a:buClr>
                <a:schemeClr val="tx1"/>
              </a:buClr>
              <a:buSzPct val="100000"/>
              <a:buChar char="–"/>
              <a:defRPr sz="1400">
                <a:solidFill>
                  <a:schemeClr val="tx1"/>
                </a:solidFill>
                <a:latin typeface="Times New Roman" panose="02020503050405090304" pitchFamily="18" charset="0"/>
              </a:defRPr>
            </a:lvl9pPr>
          </a:lstStyle>
          <a:p>
            <a:pPr>
              <a:spcBef>
                <a:spcPct val="0"/>
              </a:spcBef>
              <a:buClrTx/>
              <a:buSzTx/>
              <a:buFontTx/>
              <a:buNone/>
            </a:pPr>
            <a:r>
              <a:rPr lang="en-GB" altLang="en-US" sz="2410" b="1"/>
              <a:t>The </a:t>
            </a:r>
            <a:r>
              <a:rPr lang="en-GB" altLang="en-US" sz="2410" b="1">
                <a:solidFill>
                  <a:srgbClr val="FF0000"/>
                </a:solidFill>
              </a:rPr>
              <a:t>meaning</a:t>
            </a:r>
            <a:r>
              <a:rPr lang="en-GB" altLang="en-US" sz="2410" b="1"/>
              <a:t> of directions  -- Eigen vectors</a:t>
            </a:r>
            <a:endParaRPr lang="en-GB" altLang="en-US" sz="2410" b="1"/>
          </a:p>
        </p:txBody>
      </p:sp>
    </p:spTree>
    <p:custDataLst>
      <p:tags r:id="rId2"/>
    </p:custDataLst>
  </p:cSld>
  <p:clrMapOvr>
    <a:masterClrMapping/>
  </p:clrMapOvr>
  <p:transition spd="med" advTm="8424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2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459432" y="248571"/>
            <a:ext cx="8225138" cy="677196"/>
          </a:xfrm>
        </p:spPr>
        <p:txBody>
          <a:bodyPr>
            <a:normAutofit fontScale="90000"/>
          </a:bodyPr>
          <a:lstStyle/>
          <a:p>
            <a:pPr algn="ctr"/>
            <a:r>
              <a:rPr lang="en-US" altLang="en-US" b="1"/>
              <a:t>PCA Scores</a:t>
            </a:r>
            <a:endParaRPr lang="en-US" altLang="en-US" b="1"/>
          </a:p>
        </p:txBody>
      </p:sp>
      <p:pic>
        <p:nvPicPr>
          <p:cNvPr id="19459" name="Picture 3"/>
          <p:cNvPicPr>
            <a:picLocks noGrp="1" noChangeAspect="1" noChangeArrowheads="1"/>
          </p:cNvPicPr>
          <p:nvPr>
            <p:ph idx="1"/>
          </p:nvPr>
        </p:nvPicPr>
        <p:blipFill>
          <a:blip r:embed="rId1" cstate="print">
            <a:extLst>
              <a:ext uri="{28A0092B-C50C-407E-A947-70E740481C1C}">
                <a14:useLocalDpi xmlns:a14="http://schemas.microsoft.com/office/drawing/2010/main" val="0"/>
              </a:ext>
            </a:extLst>
          </a:blip>
          <a:srcRect/>
          <a:stretch>
            <a:fillRect/>
          </a:stretch>
        </p:blipFill>
        <p:spPr>
          <a:xfrm>
            <a:off x="2451184" y="1550381"/>
            <a:ext cx="4216140" cy="4571468"/>
          </a:xfrm>
        </p:spPr>
      </p:pic>
      <p:sp>
        <p:nvSpPr>
          <p:cNvPr id="1891332" name="AutoShape 4"/>
          <p:cNvSpPr>
            <a:spLocks noChangeArrowheads="1"/>
          </p:cNvSpPr>
          <p:nvPr/>
        </p:nvSpPr>
        <p:spPr bwMode="auto">
          <a:xfrm>
            <a:off x="4965571" y="2774113"/>
            <a:ext cx="76483" cy="76483"/>
          </a:xfrm>
          <a:prstGeom prst="octagon">
            <a:avLst>
              <a:gd name="adj" fmla="val 29287"/>
            </a:avLst>
          </a:prstGeom>
          <a:solidFill>
            <a:schemeClr val="accent1"/>
          </a:solidFill>
          <a:ln w="9525">
            <a:solidFill>
              <a:schemeClr val="tx1"/>
            </a:solidFill>
            <a:miter lim="800000"/>
          </a:ln>
        </p:spPr>
        <p:txBody>
          <a:bodyPr wrap="none" lIns="91413" tIns="45706" rIns="91413" bIns="45706" anchor="ctr"/>
          <a:lstStyle>
            <a:lvl1pPr>
              <a:spcBef>
                <a:spcPct val="20000"/>
              </a:spcBef>
              <a:buClr>
                <a:schemeClr val="tx2"/>
              </a:buClr>
              <a:buSzPct val="75000"/>
              <a:buFont typeface="Wingdings" panose="05000000000000000000" pitchFamily="2" charset="2"/>
              <a:buChar char="v"/>
              <a:defRPr sz="2400">
                <a:solidFill>
                  <a:schemeClr val="tx1"/>
                </a:solidFill>
                <a:latin typeface="Times New Roman" panose="02020503050405090304" pitchFamily="18" charset="0"/>
              </a:defRPr>
            </a:lvl1pPr>
            <a:lvl2pPr marL="742950" indent="-285750">
              <a:spcBef>
                <a:spcPct val="20000"/>
              </a:spcBef>
              <a:buClr>
                <a:schemeClr val="tx1"/>
              </a:buClr>
              <a:buSzPct val="100000"/>
              <a:buFont typeface="Wingdings" panose="05000000000000000000" pitchFamily="2" charset="2"/>
              <a:buChar char="§"/>
              <a:defRPr sz="2000">
                <a:solidFill>
                  <a:schemeClr val="tx1"/>
                </a:solidFill>
                <a:latin typeface="Times New Roman" panose="02020503050405090304" pitchFamily="18" charset="0"/>
              </a:defRPr>
            </a:lvl2pPr>
            <a:lvl3pPr marL="1143000" indent="-228600">
              <a:spcBef>
                <a:spcPct val="20000"/>
              </a:spcBef>
              <a:buClr>
                <a:schemeClr val="tx1"/>
              </a:buClr>
              <a:buSzPct val="100000"/>
              <a:buFont typeface="Wingdings" panose="05000000000000000000" pitchFamily="2" charset="2"/>
              <a:buChar char="ð"/>
              <a:defRPr sz="2400">
                <a:solidFill>
                  <a:schemeClr val="tx1"/>
                </a:solidFill>
                <a:latin typeface="Times New Roman" panose="02020503050405090304" pitchFamily="18" charset="0"/>
              </a:defRPr>
            </a:lvl3pPr>
            <a:lvl4pPr marL="1600200" indent="-228600">
              <a:spcBef>
                <a:spcPct val="20000"/>
              </a:spcBef>
              <a:buClr>
                <a:schemeClr val="accent2"/>
              </a:buClr>
              <a:buSzPct val="64000"/>
              <a:buFont typeface="Wingdings 2" panose="05020102010507070707" pitchFamily="18" charset="2"/>
              <a:buChar char="¿"/>
              <a:defRPr sz="1600">
                <a:solidFill>
                  <a:schemeClr val="tx1"/>
                </a:solidFill>
                <a:latin typeface="Times New Roman" panose="02020503050405090304" pitchFamily="18" charset="0"/>
              </a:defRPr>
            </a:lvl4pPr>
            <a:lvl5pPr marL="2057400" indent="-228600">
              <a:spcBef>
                <a:spcPct val="20000"/>
              </a:spcBef>
              <a:buClr>
                <a:schemeClr val="tx1"/>
              </a:buClr>
              <a:buSzPct val="100000"/>
              <a:buChar char="–"/>
              <a:defRPr sz="1400">
                <a:solidFill>
                  <a:schemeClr val="tx1"/>
                </a:solidFill>
                <a:latin typeface="Times New Roman" panose="02020503050405090304" pitchFamily="18" charset="0"/>
              </a:defRPr>
            </a:lvl5pPr>
            <a:lvl6pPr marL="2514600" indent="-228600" eaLnBrk="0" fontAlgn="base" hangingPunct="0">
              <a:spcBef>
                <a:spcPct val="20000"/>
              </a:spcBef>
              <a:spcAft>
                <a:spcPct val="0"/>
              </a:spcAft>
              <a:buClr>
                <a:schemeClr val="tx1"/>
              </a:buClr>
              <a:buSzPct val="100000"/>
              <a:buChar char="–"/>
              <a:defRPr sz="1400">
                <a:solidFill>
                  <a:schemeClr val="tx1"/>
                </a:solidFill>
                <a:latin typeface="Times New Roman" panose="02020503050405090304" pitchFamily="18" charset="0"/>
              </a:defRPr>
            </a:lvl6pPr>
            <a:lvl7pPr marL="2971800" indent="-228600" eaLnBrk="0" fontAlgn="base" hangingPunct="0">
              <a:spcBef>
                <a:spcPct val="20000"/>
              </a:spcBef>
              <a:spcAft>
                <a:spcPct val="0"/>
              </a:spcAft>
              <a:buClr>
                <a:schemeClr val="tx1"/>
              </a:buClr>
              <a:buSzPct val="100000"/>
              <a:buChar char="–"/>
              <a:defRPr sz="1400">
                <a:solidFill>
                  <a:schemeClr val="tx1"/>
                </a:solidFill>
                <a:latin typeface="Times New Roman" panose="02020503050405090304" pitchFamily="18" charset="0"/>
              </a:defRPr>
            </a:lvl7pPr>
            <a:lvl8pPr marL="3429000" indent="-228600" eaLnBrk="0" fontAlgn="base" hangingPunct="0">
              <a:spcBef>
                <a:spcPct val="20000"/>
              </a:spcBef>
              <a:spcAft>
                <a:spcPct val="0"/>
              </a:spcAft>
              <a:buClr>
                <a:schemeClr val="tx1"/>
              </a:buClr>
              <a:buSzPct val="100000"/>
              <a:buChar char="–"/>
              <a:defRPr sz="1400">
                <a:solidFill>
                  <a:schemeClr val="tx1"/>
                </a:solidFill>
                <a:latin typeface="Times New Roman" panose="02020503050405090304" pitchFamily="18" charset="0"/>
              </a:defRPr>
            </a:lvl8pPr>
            <a:lvl9pPr marL="3886200" indent="-228600" eaLnBrk="0" fontAlgn="base" hangingPunct="0">
              <a:spcBef>
                <a:spcPct val="20000"/>
              </a:spcBef>
              <a:spcAft>
                <a:spcPct val="0"/>
              </a:spcAft>
              <a:buClr>
                <a:schemeClr val="tx1"/>
              </a:buClr>
              <a:buSzPct val="100000"/>
              <a:buChar char="–"/>
              <a:defRPr sz="1400">
                <a:solidFill>
                  <a:schemeClr val="tx1"/>
                </a:solidFill>
                <a:latin typeface="Times New Roman" panose="02020503050405090304" pitchFamily="18" charset="0"/>
              </a:defRPr>
            </a:lvl9pPr>
          </a:lstStyle>
          <a:p>
            <a:pPr>
              <a:spcBef>
                <a:spcPct val="0"/>
              </a:spcBef>
              <a:buClrTx/>
              <a:buSzTx/>
              <a:buFontTx/>
              <a:buNone/>
            </a:pPr>
            <a:endParaRPr lang="en-US" altLang="en-US" sz="1805"/>
          </a:p>
        </p:txBody>
      </p:sp>
      <p:grpSp>
        <p:nvGrpSpPr>
          <p:cNvPr id="2" name="Group 5"/>
          <p:cNvGrpSpPr/>
          <p:nvPr/>
        </p:nvGrpSpPr>
        <p:grpSpPr bwMode="auto">
          <a:xfrm>
            <a:off x="2796951" y="2343894"/>
            <a:ext cx="2168620" cy="509888"/>
            <a:chOff x="1200" y="1841"/>
            <a:chExt cx="1872" cy="321"/>
          </a:xfrm>
        </p:grpSpPr>
        <p:sp>
          <p:nvSpPr>
            <p:cNvPr id="19474" name="Line 6"/>
            <p:cNvSpPr>
              <a:spLocks noChangeShapeType="1"/>
            </p:cNvSpPr>
            <p:nvPr/>
          </p:nvSpPr>
          <p:spPr bwMode="auto">
            <a:xfrm flipV="1">
              <a:off x="1200" y="2160"/>
              <a:ext cx="1872" cy="2"/>
            </a:xfrm>
            <a:prstGeom prst="line">
              <a:avLst/>
            </a:prstGeom>
            <a:noFill/>
            <a:ln w="9525">
              <a:solidFill>
                <a:schemeClr val="accent1"/>
              </a:solidFill>
              <a:prstDash val="dash"/>
              <a:round/>
            </a:ln>
            <a:extLst>
              <a:ext uri="{909E8E84-426E-40DD-AFC4-6F175D3DCCD1}">
                <a14:hiddenFill xmlns:a14="http://schemas.microsoft.com/office/drawing/2010/main">
                  <a:noFill/>
                </a14:hiddenFill>
              </a:ext>
            </a:extLst>
          </p:spPr>
          <p:txBody>
            <a:bodyPr wrap="none" anchor="ctr"/>
            <a:lstStyle/>
            <a:p>
              <a:endParaRPr lang="en-US" sz="1805"/>
            </a:p>
          </p:txBody>
        </p:sp>
        <p:sp>
          <p:nvSpPr>
            <p:cNvPr id="19475" name="Text Box 7"/>
            <p:cNvSpPr txBox="1">
              <a:spLocks noChangeArrowheads="1"/>
            </p:cNvSpPr>
            <p:nvPr/>
          </p:nvSpPr>
          <p:spPr bwMode="auto">
            <a:xfrm>
              <a:off x="1200" y="1841"/>
              <a:ext cx="418" cy="2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5000"/>
                <a:buFont typeface="Wingdings" panose="05000000000000000000" pitchFamily="2" charset="2"/>
                <a:buChar char="v"/>
                <a:defRPr sz="2400">
                  <a:solidFill>
                    <a:schemeClr val="tx1"/>
                  </a:solidFill>
                  <a:latin typeface="Times New Roman" panose="02020503050405090304" pitchFamily="18" charset="0"/>
                </a:defRPr>
              </a:lvl1pPr>
              <a:lvl2pPr marL="742950" indent="-285750">
                <a:spcBef>
                  <a:spcPct val="20000"/>
                </a:spcBef>
                <a:buClr>
                  <a:schemeClr val="tx1"/>
                </a:buClr>
                <a:buSzPct val="100000"/>
                <a:buFont typeface="Wingdings" panose="05000000000000000000" pitchFamily="2" charset="2"/>
                <a:buChar char="§"/>
                <a:defRPr sz="2000">
                  <a:solidFill>
                    <a:schemeClr val="tx1"/>
                  </a:solidFill>
                  <a:latin typeface="Times New Roman" panose="02020503050405090304" pitchFamily="18" charset="0"/>
                </a:defRPr>
              </a:lvl2pPr>
              <a:lvl3pPr marL="1143000" indent="-228600">
                <a:spcBef>
                  <a:spcPct val="20000"/>
                </a:spcBef>
                <a:buClr>
                  <a:schemeClr val="tx1"/>
                </a:buClr>
                <a:buSzPct val="100000"/>
                <a:buFont typeface="Wingdings" panose="05000000000000000000" pitchFamily="2" charset="2"/>
                <a:buChar char="ð"/>
                <a:defRPr sz="2400">
                  <a:solidFill>
                    <a:schemeClr val="tx1"/>
                  </a:solidFill>
                  <a:latin typeface="Times New Roman" panose="02020503050405090304" pitchFamily="18" charset="0"/>
                </a:defRPr>
              </a:lvl3pPr>
              <a:lvl4pPr marL="1600200" indent="-228600">
                <a:spcBef>
                  <a:spcPct val="20000"/>
                </a:spcBef>
                <a:buClr>
                  <a:schemeClr val="accent2"/>
                </a:buClr>
                <a:buSzPct val="64000"/>
                <a:buFont typeface="Wingdings 2" panose="05020102010507070707" pitchFamily="18" charset="2"/>
                <a:buChar char="¿"/>
                <a:defRPr sz="1600">
                  <a:solidFill>
                    <a:schemeClr val="tx1"/>
                  </a:solidFill>
                  <a:latin typeface="Times New Roman" panose="02020503050405090304" pitchFamily="18" charset="0"/>
                </a:defRPr>
              </a:lvl4pPr>
              <a:lvl5pPr marL="2057400" indent="-228600">
                <a:spcBef>
                  <a:spcPct val="20000"/>
                </a:spcBef>
                <a:buClr>
                  <a:schemeClr val="tx1"/>
                </a:buClr>
                <a:buSzPct val="100000"/>
                <a:buChar char="–"/>
                <a:defRPr sz="1400">
                  <a:solidFill>
                    <a:schemeClr val="tx1"/>
                  </a:solidFill>
                  <a:latin typeface="Times New Roman" panose="02020503050405090304" pitchFamily="18" charset="0"/>
                </a:defRPr>
              </a:lvl5pPr>
              <a:lvl6pPr marL="2514600" indent="-228600" eaLnBrk="0" fontAlgn="base" hangingPunct="0">
                <a:spcBef>
                  <a:spcPct val="20000"/>
                </a:spcBef>
                <a:spcAft>
                  <a:spcPct val="0"/>
                </a:spcAft>
                <a:buClr>
                  <a:schemeClr val="tx1"/>
                </a:buClr>
                <a:buSzPct val="100000"/>
                <a:buChar char="–"/>
                <a:defRPr sz="1400">
                  <a:solidFill>
                    <a:schemeClr val="tx1"/>
                  </a:solidFill>
                  <a:latin typeface="Times New Roman" panose="02020503050405090304" pitchFamily="18" charset="0"/>
                </a:defRPr>
              </a:lvl6pPr>
              <a:lvl7pPr marL="2971800" indent="-228600" eaLnBrk="0" fontAlgn="base" hangingPunct="0">
                <a:spcBef>
                  <a:spcPct val="20000"/>
                </a:spcBef>
                <a:spcAft>
                  <a:spcPct val="0"/>
                </a:spcAft>
                <a:buClr>
                  <a:schemeClr val="tx1"/>
                </a:buClr>
                <a:buSzPct val="100000"/>
                <a:buChar char="–"/>
                <a:defRPr sz="1400">
                  <a:solidFill>
                    <a:schemeClr val="tx1"/>
                  </a:solidFill>
                  <a:latin typeface="Times New Roman" panose="02020503050405090304" pitchFamily="18" charset="0"/>
                </a:defRPr>
              </a:lvl7pPr>
              <a:lvl8pPr marL="3429000" indent="-228600" eaLnBrk="0" fontAlgn="base" hangingPunct="0">
                <a:spcBef>
                  <a:spcPct val="20000"/>
                </a:spcBef>
                <a:spcAft>
                  <a:spcPct val="0"/>
                </a:spcAft>
                <a:buClr>
                  <a:schemeClr val="tx1"/>
                </a:buClr>
                <a:buSzPct val="100000"/>
                <a:buChar char="–"/>
                <a:defRPr sz="1400">
                  <a:solidFill>
                    <a:schemeClr val="tx1"/>
                  </a:solidFill>
                  <a:latin typeface="Times New Roman" panose="02020503050405090304" pitchFamily="18" charset="0"/>
                </a:defRPr>
              </a:lvl8pPr>
              <a:lvl9pPr marL="3886200" indent="-228600" eaLnBrk="0" fontAlgn="base" hangingPunct="0">
                <a:spcBef>
                  <a:spcPct val="20000"/>
                </a:spcBef>
                <a:spcAft>
                  <a:spcPct val="0"/>
                </a:spcAft>
                <a:buClr>
                  <a:schemeClr val="tx1"/>
                </a:buClr>
                <a:buSzPct val="100000"/>
                <a:buChar char="–"/>
                <a:defRPr sz="1400">
                  <a:solidFill>
                    <a:schemeClr val="tx1"/>
                  </a:solidFill>
                  <a:latin typeface="Times New Roman" panose="02020503050405090304" pitchFamily="18" charset="0"/>
                </a:defRPr>
              </a:lvl9pPr>
            </a:lstStyle>
            <a:p>
              <a:pPr>
                <a:spcBef>
                  <a:spcPct val="0"/>
                </a:spcBef>
                <a:buClrTx/>
                <a:buSzTx/>
                <a:buFontTx/>
                <a:buNone/>
              </a:pPr>
              <a:r>
                <a:rPr lang="en-GB" altLang="en-US" sz="2410" i="1">
                  <a:solidFill>
                    <a:schemeClr val="hlink"/>
                  </a:solidFill>
                </a:rPr>
                <a:t>x</a:t>
              </a:r>
              <a:r>
                <a:rPr lang="en-GB" altLang="en-US" sz="2410" i="1" baseline="-25000">
                  <a:solidFill>
                    <a:schemeClr val="hlink"/>
                  </a:solidFill>
                </a:rPr>
                <a:t>i2</a:t>
              </a:r>
              <a:endParaRPr lang="en-US" altLang="en-US" sz="2410" baseline="-25000">
                <a:solidFill>
                  <a:schemeClr val="hlink"/>
                </a:solidFill>
              </a:endParaRPr>
            </a:p>
          </p:txBody>
        </p:sp>
      </p:grpSp>
      <p:grpSp>
        <p:nvGrpSpPr>
          <p:cNvPr id="3" name="Group 8"/>
          <p:cNvGrpSpPr/>
          <p:nvPr/>
        </p:nvGrpSpPr>
        <p:grpSpPr bwMode="auto">
          <a:xfrm>
            <a:off x="4812604" y="2850596"/>
            <a:ext cx="482800" cy="3054550"/>
            <a:chOff x="2976" y="2160"/>
            <a:chExt cx="304" cy="1924"/>
          </a:xfrm>
        </p:grpSpPr>
        <p:sp>
          <p:nvSpPr>
            <p:cNvPr id="19472" name="Line 9"/>
            <p:cNvSpPr>
              <a:spLocks noChangeShapeType="1"/>
            </p:cNvSpPr>
            <p:nvPr/>
          </p:nvSpPr>
          <p:spPr bwMode="auto">
            <a:xfrm>
              <a:off x="3072" y="2160"/>
              <a:ext cx="0" cy="1728"/>
            </a:xfrm>
            <a:prstGeom prst="line">
              <a:avLst/>
            </a:prstGeom>
            <a:noFill/>
            <a:ln w="9525">
              <a:solidFill>
                <a:schemeClr val="tx2"/>
              </a:solidFill>
              <a:prstDash val="dash"/>
              <a:round/>
            </a:ln>
            <a:extLst>
              <a:ext uri="{909E8E84-426E-40DD-AFC4-6F175D3DCCD1}">
                <a14:hiddenFill xmlns:a14="http://schemas.microsoft.com/office/drawing/2010/main">
                  <a:noFill/>
                </a14:hiddenFill>
              </a:ext>
            </a:extLst>
          </p:spPr>
          <p:txBody>
            <a:bodyPr wrap="none" anchor="ctr"/>
            <a:lstStyle/>
            <a:p>
              <a:endParaRPr lang="en-US" sz="1805"/>
            </a:p>
          </p:txBody>
        </p:sp>
        <p:sp>
          <p:nvSpPr>
            <p:cNvPr id="19473" name="Text Box 10"/>
            <p:cNvSpPr txBox="1">
              <a:spLocks noChangeArrowheads="1"/>
            </p:cNvSpPr>
            <p:nvPr/>
          </p:nvSpPr>
          <p:spPr bwMode="auto">
            <a:xfrm>
              <a:off x="2976" y="3792"/>
              <a:ext cx="304" cy="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5000"/>
                <a:buFont typeface="Wingdings" panose="05000000000000000000" pitchFamily="2" charset="2"/>
                <a:buChar char="v"/>
                <a:defRPr sz="2400">
                  <a:solidFill>
                    <a:schemeClr val="tx1"/>
                  </a:solidFill>
                  <a:latin typeface="Times New Roman" panose="02020503050405090304" pitchFamily="18" charset="0"/>
                </a:defRPr>
              </a:lvl1pPr>
              <a:lvl2pPr marL="742950" indent="-285750">
                <a:spcBef>
                  <a:spcPct val="20000"/>
                </a:spcBef>
                <a:buClr>
                  <a:schemeClr val="tx1"/>
                </a:buClr>
                <a:buSzPct val="100000"/>
                <a:buFont typeface="Wingdings" panose="05000000000000000000" pitchFamily="2" charset="2"/>
                <a:buChar char="§"/>
                <a:defRPr sz="2000">
                  <a:solidFill>
                    <a:schemeClr val="tx1"/>
                  </a:solidFill>
                  <a:latin typeface="Times New Roman" panose="02020503050405090304" pitchFamily="18" charset="0"/>
                </a:defRPr>
              </a:lvl2pPr>
              <a:lvl3pPr marL="1143000" indent="-228600">
                <a:spcBef>
                  <a:spcPct val="20000"/>
                </a:spcBef>
                <a:buClr>
                  <a:schemeClr val="tx1"/>
                </a:buClr>
                <a:buSzPct val="100000"/>
                <a:buFont typeface="Wingdings" panose="05000000000000000000" pitchFamily="2" charset="2"/>
                <a:buChar char="ð"/>
                <a:defRPr sz="2400">
                  <a:solidFill>
                    <a:schemeClr val="tx1"/>
                  </a:solidFill>
                  <a:latin typeface="Times New Roman" panose="02020503050405090304" pitchFamily="18" charset="0"/>
                </a:defRPr>
              </a:lvl3pPr>
              <a:lvl4pPr marL="1600200" indent="-228600">
                <a:spcBef>
                  <a:spcPct val="20000"/>
                </a:spcBef>
                <a:buClr>
                  <a:schemeClr val="accent2"/>
                </a:buClr>
                <a:buSzPct val="64000"/>
                <a:buFont typeface="Wingdings 2" panose="05020102010507070707" pitchFamily="18" charset="2"/>
                <a:buChar char="¿"/>
                <a:defRPr sz="1600">
                  <a:solidFill>
                    <a:schemeClr val="tx1"/>
                  </a:solidFill>
                  <a:latin typeface="Times New Roman" panose="02020503050405090304" pitchFamily="18" charset="0"/>
                </a:defRPr>
              </a:lvl4pPr>
              <a:lvl5pPr marL="2057400" indent="-228600">
                <a:spcBef>
                  <a:spcPct val="20000"/>
                </a:spcBef>
                <a:buClr>
                  <a:schemeClr val="tx1"/>
                </a:buClr>
                <a:buSzPct val="100000"/>
                <a:buChar char="–"/>
                <a:defRPr sz="1400">
                  <a:solidFill>
                    <a:schemeClr val="tx1"/>
                  </a:solidFill>
                  <a:latin typeface="Times New Roman" panose="02020503050405090304" pitchFamily="18" charset="0"/>
                </a:defRPr>
              </a:lvl5pPr>
              <a:lvl6pPr marL="2514600" indent="-228600" eaLnBrk="0" fontAlgn="base" hangingPunct="0">
                <a:spcBef>
                  <a:spcPct val="20000"/>
                </a:spcBef>
                <a:spcAft>
                  <a:spcPct val="0"/>
                </a:spcAft>
                <a:buClr>
                  <a:schemeClr val="tx1"/>
                </a:buClr>
                <a:buSzPct val="100000"/>
                <a:buChar char="–"/>
                <a:defRPr sz="1400">
                  <a:solidFill>
                    <a:schemeClr val="tx1"/>
                  </a:solidFill>
                  <a:latin typeface="Times New Roman" panose="02020503050405090304" pitchFamily="18" charset="0"/>
                </a:defRPr>
              </a:lvl6pPr>
              <a:lvl7pPr marL="2971800" indent="-228600" eaLnBrk="0" fontAlgn="base" hangingPunct="0">
                <a:spcBef>
                  <a:spcPct val="20000"/>
                </a:spcBef>
                <a:spcAft>
                  <a:spcPct val="0"/>
                </a:spcAft>
                <a:buClr>
                  <a:schemeClr val="tx1"/>
                </a:buClr>
                <a:buSzPct val="100000"/>
                <a:buChar char="–"/>
                <a:defRPr sz="1400">
                  <a:solidFill>
                    <a:schemeClr val="tx1"/>
                  </a:solidFill>
                  <a:latin typeface="Times New Roman" panose="02020503050405090304" pitchFamily="18" charset="0"/>
                </a:defRPr>
              </a:lvl7pPr>
              <a:lvl8pPr marL="3429000" indent="-228600" eaLnBrk="0" fontAlgn="base" hangingPunct="0">
                <a:spcBef>
                  <a:spcPct val="20000"/>
                </a:spcBef>
                <a:spcAft>
                  <a:spcPct val="0"/>
                </a:spcAft>
                <a:buClr>
                  <a:schemeClr val="tx1"/>
                </a:buClr>
                <a:buSzPct val="100000"/>
                <a:buChar char="–"/>
                <a:defRPr sz="1400">
                  <a:solidFill>
                    <a:schemeClr val="tx1"/>
                  </a:solidFill>
                  <a:latin typeface="Times New Roman" panose="02020503050405090304" pitchFamily="18" charset="0"/>
                </a:defRPr>
              </a:lvl8pPr>
              <a:lvl9pPr marL="3886200" indent="-228600" eaLnBrk="0" fontAlgn="base" hangingPunct="0">
                <a:spcBef>
                  <a:spcPct val="20000"/>
                </a:spcBef>
                <a:spcAft>
                  <a:spcPct val="0"/>
                </a:spcAft>
                <a:buClr>
                  <a:schemeClr val="tx1"/>
                </a:buClr>
                <a:buSzPct val="100000"/>
                <a:buChar char="–"/>
                <a:defRPr sz="1400">
                  <a:solidFill>
                    <a:schemeClr val="tx1"/>
                  </a:solidFill>
                  <a:latin typeface="Times New Roman" panose="02020503050405090304" pitchFamily="18" charset="0"/>
                </a:defRPr>
              </a:lvl9pPr>
            </a:lstStyle>
            <a:p>
              <a:pPr>
                <a:spcBef>
                  <a:spcPct val="0"/>
                </a:spcBef>
                <a:buClrTx/>
                <a:buSzTx/>
                <a:buFontTx/>
                <a:buNone/>
              </a:pPr>
              <a:r>
                <a:rPr lang="en-GB" altLang="en-US" sz="2410" i="1">
                  <a:solidFill>
                    <a:schemeClr val="hlink"/>
                  </a:solidFill>
                </a:rPr>
                <a:t>x</a:t>
              </a:r>
              <a:r>
                <a:rPr lang="en-GB" altLang="en-US" sz="2410" i="1" baseline="-25000">
                  <a:solidFill>
                    <a:schemeClr val="hlink"/>
                  </a:solidFill>
                </a:rPr>
                <a:t>i1</a:t>
              </a:r>
              <a:endParaRPr lang="en-US" altLang="en-US" sz="2410" baseline="-25000">
                <a:solidFill>
                  <a:schemeClr val="hlink"/>
                </a:solidFill>
              </a:endParaRPr>
            </a:p>
          </p:txBody>
        </p:sp>
      </p:grpSp>
      <p:sp>
        <p:nvSpPr>
          <p:cNvPr id="1891339" name="Line 11"/>
          <p:cNvSpPr>
            <a:spLocks noChangeShapeType="1"/>
          </p:cNvSpPr>
          <p:nvPr/>
        </p:nvSpPr>
        <p:spPr bwMode="auto">
          <a:xfrm flipV="1">
            <a:off x="3289313" y="2546256"/>
            <a:ext cx="2895210" cy="2286532"/>
          </a:xfrm>
          <a:prstGeom prst="line">
            <a:avLst/>
          </a:prstGeom>
          <a:noFill/>
          <a:ln w="25400">
            <a:solidFill>
              <a:srgbClr val="FF0000"/>
            </a:solidFill>
            <a:round/>
            <a:tailEnd type="triangle" w="med" len="med"/>
          </a:ln>
          <a:extLst>
            <a:ext uri="{909E8E84-426E-40DD-AFC4-6F175D3DCCD1}">
              <a14:hiddenFill xmlns:a14="http://schemas.microsoft.com/office/drawing/2010/main">
                <a:noFill/>
              </a14:hiddenFill>
            </a:ext>
          </a:extLst>
        </p:spPr>
        <p:txBody>
          <a:bodyPr wrap="none" lIns="91413" tIns="45706" rIns="91413" bIns="45706" anchor="ctr"/>
          <a:lstStyle/>
          <a:p>
            <a:endParaRPr lang="en-US" sz="1805"/>
          </a:p>
        </p:txBody>
      </p:sp>
      <p:sp>
        <p:nvSpPr>
          <p:cNvPr id="1891340" name="Line 12"/>
          <p:cNvSpPr>
            <a:spLocks noChangeShapeType="1"/>
          </p:cNvSpPr>
          <p:nvPr/>
        </p:nvSpPr>
        <p:spPr bwMode="auto">
          <a:xfrm flipH="1" flipV="1">
            <a:off x="4127442" y="2927079"/>
            <a:ext cx="1676258" cy="1829225"/>
          </a:xfrm>
          <a:prstGeom prst="line">
            <a:avLst/>
          </a:prstGeom>
          <a:noFill/>
          <a:ln w="25400">
            <a:solidFill>
              <a:schemeClr val="accent1"/>
            </a:solidFill>
            <a:round/>
            <a:tailEnd type="triangle" w="med" len="med"/>
          </a:ln>
          <a:extLst>
            <a:ext uri="{909E8E84-426E-40DD-AFC4-6F175D3DCCD1}">
              <a14:hiddenFill xmlns:a14="http://schemas.microsoft.com/office/drawing/2010/main">
                <a:noFill/>
              </a14:hiddenFill>
            </a:ext>
          </a:extLst>
        </p:spPr>
        <p:txBody>
          <a:bodyPr wrap="none" lIns="91413" tIns="45706" rIns="91413" bIns="45706" anchor="ctr"/>
          <a:lstStyle/>
          <a:p>
            <a:endParaRPr lang="en-US" sz="1805"/>
          </a:p>
        </p:txBody>
      </p:sp>
      <p:grpSp>
        <p:nvGrpSpPr>
          <p:cNvPr id="4" name="Group 13"/>
          <p:cNvGrpSpPr/>
          <p:nvPr/>
        </p:nvGrpSpPr>
        <p:grpSpPr bwMode="auto">
          <a:xfrm>
            <a:off x="4280408" y="2622739"/>
            <a:ext cx="685163" cy="685163"/>
            <a:chOff x="2640" y="2016"/>
            <a:chExt cx="432" cy="432"/>
          </a:xfrm>
        </p:grpSpPr>
        <p:sp>
          <p:nvSpPr>
            <p:cNvPr id="19470" name="Line 14"/>
            <p:cNvSpPr>
              <a:spLocks noChangeShapeType="1"/>
            </p:cNvSpPr>
            <p:nvPr/>
          </p:nvSpPr>
          <p:spPr bwMode="auto">
            <a:xfrm flipH="1">
              <a:off x="2736" y="2160"/>
              <a:ext cx="336" cy="288"/>
            </a:xfrm>
            <a:prstGeom prst="line">
              <a:avLst/>
            </a:prstGeom>
            <a:noFill/>
            <a:ln w="19050">
              <a:solidFill>
                <a:srgbClr val="FF0000"/>
              </a:solidFill>
              <a:prstDash val="dash"/>
              <a:round/>
            </a:ln>
            <a:extLst>
              <a:ext uri="{909E8E84-426E-40DD-AFC4-6F175D3DCCD1}">
                <a14:hiddenFill xmlns:a14="http://schemas.microsoft.com/office/drawing/2010/main">
                  <a:noFill/>
                </a14:hiddenFill>
              </a:ext>
            </a:extLst>
          </p:spPr>
          <p:txBody>
            <a:bodyPr wrap="none" anchor="ctr"/>
            <a:lstStyle/>
            <a:p>
              <a:endParaRPr lang="en-US" sz="1805"/>
            </a:p>
          </p:txBody>
        </p:sp>
        <p:sp>
          <p:nvSpPr>
            <p:cNvPr id="19471" name="Rectangle 15"/>
            <p:cNvSpPr>
              <a:spLocks noChangeArrowheads="1"/>
            </p:cNvSpPr>
            <p:nvPr/>
          </p:nvSpPr>
          <p:spPr bwMode="auto">
            <a:xfrm>
              <a:off x="2640" y="2016"/>
              <a:ext cx="337" cy="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5000"/>
                <a:buFont typeface="Wingdings" panose="05000000000000000000" pitchFamily="2" charset="2"/>
                <a:buChar char="v"/>
                <a:defRPr sz="2400">
                  <a:solidFill>
                    <a:schemeClr val="tx1"/>
                  </a:solidFill>
                  <a:latin typeface="Times New Roman" panose="02020503050405090304" pitchFamily="18" charset="0"/>
                </a:defRPr>
              </a:lvl1pPr>
              <a:lvl2pPr marL="742950" indent="-285750">
                <a:spcBef>
                  <a:spcPct val="20000"/>
                </a:spcBef>
                <a:buClr>
                  <a:schemeClr val="tx1"/>
                </a:buClr>
                <a:buSzPct val="100000"/>
                <a:buFont typeface="Wingdings" panose="05000000000000000000" pitchFamily="2" charset="2"/>
                <a:buChar char="§"/>
                <a:defRPr sz="2000">
                  <a:solidFill>
                    <a:schemeClr val="tx1"/>
                  </a:solidFill>
                  <a:latin typeface="Times New Roman" panose="02020503050405090304" pitchFamily="18" charset="0"/>
                </a:defRPr>
              </a:lvl2pPr>
              <a:lvl3pPr marL="1143000" indent="-228600">
                <a:spcBef>
                  <a:spcPct val="20000"/>
                </a:spcBef>
                <a:buClr>
                  <a:schemeClr val="tx1"/>
                </a:buClr>
                <a:buSzPct val="100000"/>
                <a:buFont typeface="Wingdings" panose="05000000000000000000" pitchFamily="2" charset="2"/>
                <a:buChar char="ð"/>
                <a:defRPr sz="2400">
                  <a:solidFill>
                    <a:schemeClr val="tx1"/>
                  </a:solidFill>
                  <a:latin typeface="Times New Roman" panose="02020503050405090304" pitchFamily="18" charset="0"/>
                </a:defRPr>
              </a:lvl3pPr>
              <a:lvl4pPr marL="1600200" indent="-228600">
                <a:spcBef>
                  <a:spcPct val="20000"/>
                </a:spcBef>
                <a:buClr>
                  <a:schemeClr val="accent2"/>
                </a:buClr>
                <a:buSzPct val="64000"/>
                <a:buFont typeface="Wingdings 2" panose="05020102010507070707" pitchFamily="18" charset="2"/>
                <a:buChar char="¿"/>
                <a:defRPr sz="1600">
                  <a:solidFill>
                    <a:schemeClr val="tx1"/>
                  </a:solidFill>
                  <a:latin typeface="Times New Roman" panose="02020503050405090304" pitchFamily="18" charset="0"/>
                </a:defRPr>
              </a:lvl4pPr>
              <a:lvl5pPr marL="2057400" indent="-228600">
                <a:spcBef>
                  <a:spcPct val="20000"/>
                </a:spcBef>
                <a:buClr>
                  <a:schemeClr val="tx1"/>
                </a:buClr>
                <a:buSzPct val="100000"/>
                <a:buChar char="–"/>
                <a:defRPr sz="1400">
                  <a:solidFill>
                    <a:schemeClr val="tx1"/>
                  </a:solidFill>
                  <a:latin typeface="Times New Roman" panose="02020503050405090304" pitchFamily="18" charset="0"/>
                </a:defRPr>
              </a:lvl5pPr>
              <a:lvl6pPr marL="2514600" indent="-228600" eaLnBrk="0" fontAlgn="base" hangingPunct="0">
                <a:spcBef>
                  <a:spcPct val="20000"/>
                </a:spcBef>
                <a:spcAft>
                  <a:spcPct val="0"/>
                </a:spcAft>
                <a:buClr>
                  <a:schemeClr val="tx1"/>
                </a:buClr>
                <a:buSzPct val="100000"/>
                <a:buChar char="–"/>
                <a:defRPr sz="1400">
                  <a:solidFill>
                    <a:schemeClr val="tx1"/>
                  </a:solidFill>
                  <a:latin typeface="Times New Roman" panose="02020503050405090304" pitchFamily="18" charset="0"/>
                </a:defRPr>
              </a:lvl6pPr>
              <a:lvl7pPr marL="2971800" indent="-228600" eaLnBrk="0" fontAlgn="base" hangingPunct="0">
                <a:spcBef>
                  <a:spcPct val="20000"/>
                </a:spcBef>
                <a:spcAft>
                  <a:spcPct val="0"/>
                </a:spcAft>
                <a:buClr>
                  <a:schemeClr val="tx1"/>
                </a:buClr>
                <a:buSzPct val="100000"/>
                <a:buChar char="–"/>
                <a:defRPr sz="1400">
                  <a:solidFill>
                    <a:schemeClr val="tx1"/>
                  </a:solidFill>
                  <a:latin typeface="Times New Roman" panose="02020503050405090304" pitchFamily="18" charset="0"/>
                </a:defRPr>
              </a:lvl7pPr>
              <a:lvl8pPr marL="3429000" indent="-228600" eaLnBrk="0" fontAlgn="base" hangingPunct="0">
                <a:spcBef>
                  <a:spcPct val="20000"/>
                </a:spcBef>
                <a:spcAft>
                  <a:spcPct val="0"/>
                </a:spcAft>
                <a:buClr>
                  <a:schemeClr val="tx1"/>
                </a:buClr>
                <a:buSzPct val="100000"/>
                <a:buChar char="–"/>
                <a:defRPr sz="1400">
                  <a:solidFill>
                    <a:schemeClr val="tx1"/>
                  </a:solidFill>
                  <a:latin typeface="Times New Roman" panose="02020503050405090304" pitchFamily="18" charset="0"/>
                </a:defRPr>
              </a:lvl8pPr>
              <a:lvl9pPr marL="3886200" indent="-228600" eaLnBrk="0" fontAlgn="base" hangingPunct="0">
                <a:spcBef>
                  <a:spcPct val="20000"/>
                </a:spcBef>
                <a:spcAft>
                  <a:spcPct val="0"/>
                </a:spcAft>
                <a:buClr>
                  <a:schemeClr val="tx1"/>
                </a:buClr>
                <a:buSzPct val="100000"/>
                <a:buChar char="–"/>
                <a:defRPr sz="1400">
                  <a:solidFill>
                    <a:schemeClr val="tx1"/>
                  </a:solidFill>
                  <a:latin typeface="Times New Roman" panose="02020503050405090304" pitchFamily="18" charset="0"/>
                </a:defRPr>
              </a:lvl9pPr>
            </a:lstStyle>
            <a:p>
              <a:pPr>
                <a:spcBef>
                  <a:spcPct val="0"/>
                </a:spcBef>
                <a:buClrTx/>
                <a:buSzTx/>
                <a:buFontTx/>
                <a:buNone/>
              </a:pPr>
              <a:r>
                <a:rPr lang="en-GB" altLang="en-US" sz="2410" i="1">
                  <a:solidFill>
                    <a:schemeClr val="accent2"/>
                  </a:solidFill>
                </a:rPr>
                <a:t>y</a:t>
              </a:r>
              <a:r>
                <a:rPr lang="en-GB" altLang="en-US" sz="2410" i="1" baseline="-25000">
                  <a:solidFill>
                    <a:schemeClr val="accent2"/>
                  </a:solidFill>
                </a:rPr>
                <a:t>i,2</a:t>
              </a:r>
              <a:endParaRPr lang="en-US" altLang="en-US" sz="2410" i="1" baseline="-25000">
                <a:solidFill>
                  <a:schemeClr val="accent2"/>
                </a:solidFill>
              </a:endParaRPr>
            </a:p>
          </p:txBody>
        </p:sp>
      </p:grpSp>
      <p:grpSp>
        <p:nvGrpSpPr>
          <p:cNvPr id="5" name="Group 16"/>
          <p:cNvGrpSpPr/>
          <p:nvPr/>
        </p:nvGrpSpPr>
        <p:grpSpPr bwMode="auto">
          <a:xfrm>
            <a:off x="4965570" y="2697629"/>
            <a:ext cx="686756" cy="533789"/>
            <a:chOff x="3072" y="2064"/>
            <a:chExt cx="433" cy="336"/>
          </a:xfrm>
        </p:grpSpPr>
        <p:sp>
          <p:nvSpPr>
            <p:cNvPr id="19468" name="Line 17"/>
            <p:cNvSpPr>
              <a:spLocks noChangeShapeType="1"/>
            </p:cNvSpPr>
            <p:nvPr/>
          </p:nvSpPr>
          <p:spPr bwMode="auto">
            <a:xfrm>
              <a:off x="3072" y="2160"/>
              <a:ext cx="192" cy="240"/>
            </a:xfrm>
            <a:prstGeom prst="line">
              <a:avLst/>
            </a:prstGeom>
            <a:noFill/>
            <a:ln w="19050">
              <a:solidFill>
                <a:srgbClr val="FF0000"/>
              </a:solidFill>
              <a:prstDash val="dash"/>
              <a:round/>
            </a:ln>
            <a:extLst>
              <a:ext uri="{909E8E84-426E-40DD-AFC4-6F175D3DCCD1}">
                <a14:hiddenFill xmlns:a14="http://schemas.microsoft.com/office/drawing/2010/main">
                  <a:noFill/>
                </a14:hiddenFill>
              </a:ext>
            </a:extLst>
          </p:spPr>
          <p:txBody>
            <a:bodyPr wrap="none" anchor="ctr"/>
            <a:lstStyle/>
            <a:p>
              <a:endParaRPr lang="en-US" sz="1805"/>
            </a:p>
          </p:txBody>
        </p:sp>
        <p:sp>
          <p:nvSpPr>
            <p:cNvPr id="19469" name="Rectangle 18"/>
            <p:cNvSpPr>
              <a:spLocks noChangeArrowheads="1"/>
            </p:cNvSpPr>
            <p:nvPr/>
          </p:nvSpPr>
          <p:spPr bwMode="auto">
            <a:xfrm>
              <a:off x="3168" y="2064"/>
              <a:ext cx="337" cy="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5000"/>
                <a:buFont typeface="Wingdings" panose="05000000000000000000" pitchFamily="2" charset="2"/>
                <a:buChar char="v"/>
                <a:defRPr sz="2400">
                  <a:solidFill>
                    <a:schemeClr val="tx1"/>
                  </a:solidFill>
                  <a:latin typeface="Times New Roman" panose="02020503050405090304" pitchFamily="18" charset="0"/>
                </a:defRPr>
              </a:lvl1pPr>
              <a:lvl2pPr marL="742950" indent="-285750">
                <a:spcBef>
                  <a:spcPct val="20000"/>
                </a:spcBef>
                <a:buClr>
                  <a:schemeClr val="tx1"/>
                </a:buClr>
                <a:buSzPct val="100000"/>
                <a:buFont typeface="Wingdings" panose="05000000000000000000" pitchFamily="2" charset="2"/>
                <a:buChar char="§"/>
                <a:defRPr sz="2000">
                  <a:solidFill>
                    <a:schemeClr val="tx1"/>
                  </a:solidFill>
                  <a:latin typeface="Times New Roman" panose="02020503050405090304" pitchFamily="18" charset="0"/>
                </a:defRPr>
              </a:lvl2pPr>
              <a:lvl3pPr marL="1143000" indent="-228600">
                <a:spcBef>
                  <a:spcPct val="20000"/>
                </a:spcBef>
                <a:buClr>
                  <a:schemeClr val="tx1"/>
                </a:buClr>
                <a:buSzPct val="100000"/>
                <a:buFont typeface="Wingdings" panose="05000000000000000000" pitchFamily="2" charset="2"/>
                <a:buChar char="ð"/>
                <a:defRPr sz="2400">
                  <a:solidFill>
                    <a:schemeClr val="tx1"/>
                  </a:solidFill>
                  <a:latin typeface="Times New Roman" panose="02020503050405090304" pitchFamily="18" charset="0"/>
                </a:defRPr>
              </a:lvl3pPr>
              <a:lvl4pPr marL="1600200" indent="-228600">
                <a:spcBef>
                  <a:spcPct val="20000"/>
                </a:spcBef>
                <a:buClr>
                  <a:schemeClr val="accent2"/>
                </a:buClr>
                <a:buSzPct val="64000"/>
                <a:buFont typeface="Wingdings 2" panose="05020102010507070707" pitchFamily="18" charset="2"/>
                <a:buChar char="¿"/>
                <a:defRPr sz="1600">
                  <a:solidFill>
                    <a:schemeClr val="tx1"/>
                  </a:solidFill>
                  <a:latin typeface="Times New Roman" panose="02020503050405090304" pitchFamily="18" charset="0"/>
                </a:defRPr>
              </a:lvl4pPr>
              <a:lvl5pPr marL="2057400" indent="-228600">
                <a:spcBef>
                  <a:spcPct val="20000"/>
                </a:spcBef>
                <a:buClr>
                  <a:schemeClr val="tx1"/>
                </a:buClr>
                <a:buSzPct val="100000"/>
                <a:buChar char="–"/>
                <a:defRPr sz="1400">
                  <a:solidFill>
                    <a:schemeClr val="tx1"/>
                  </a:solidFill>
                  <a:latin typeface="Times New Roman" panose="02020503050405090304" pitchFamily="18" charset="0"/>
                </a:defRPr>
              </a:lvl5pPr>
              <a:lvl6pPr marL="2514600" indent="-228600" eaLnBrk="0" fontAlgn="base" hangingPunct="0">
                <a:spcBef>
                  <a:spcPct val="20000"/>
                </a:spcBef>
                <a:spcAft>
                  <a:spcPct val="0"/>
                </a:spcAft>
                <a:buClr>
                  <a:schemeClr val="tx1"/>
                </a:buClr>
                <a:buSzPct val="100000"/>
                <a:buChar char="–"/>
                <a:defRPr sz="1400">
                  <a:solidFill>
                    <a:schemeClr val="tx1"/>
                  </a:solidFill>
                  <a:latin typeface="Times New Roman" panose="02020503050405090304" pitchFamily="18" charset="0"/>
                </a:defRPr>
              </a:lvl6pPr>
              <a:lvl7pPr marL="2971800" indent="-228600" eaLnBrk="0" fontAlgn="base" hangingPunct="0">
                <a:spcBef>
                  <a:spcPct val="20000"/>
                </a:spcBef>
                <a:spcAft>
                  <a:spcPct val="0"/>
                </a:spcAft>
                <a:buClr>
                  <a:schemeClr val="tx1"/>
                </a:buClr>
                <a:buSzPct val="100000"/>
                <a:buChar char="–"/>
                <a:defRPr sz="1400">
                  <a:solidFill>
                    <a:schemeClr val="tx1"/>
                  </a:solidFill>
                  <a:latin typeface="Times New Roman" panose="02020503050405090304" pitchFamily="18" charset="0"/>
                </a:defRPr>
              </a:lvl7pPr>
              <a:lvl8pPr marL="3429000" indent="-228600" eaLnBrk="0" fontAlgn="base" hangingPunct="0">
                <a:spcBef>
                  <a:spcPct val="20000"/>
                </a:spcBef>
                <a:spcAft>
                  <a:spcPct val="0"/>
                </a:spcAft>
                <a:buClr>
                  <a:schemeClr val="tx1"/>
                </a:buClr>
                <a:buSzPct val="100000"/>
                <a:buChar char="–"/>
                <a:defRPr sz="1400">
                  <a:solidFill>
                    <a:schemeClr val="tx1"/>
                  </a:solidFill>
                  <a:latin typeface="Times New Roman" panose="02020503050405090304" pitchFamily="18" charset="0"/>
                </a:defRPr>
              </a:lvl8pPr>
              <a:lvl9pPr marL="3886200" indent="-228600" eaLnBrk="0" fontAlgn="base" hangingPunct="0">
                <a:spcBef>
                  <a:spcPct val="20000"/>
                </a:spcBef>
                <a:spcAft>
                  <a:spcPct val="0"/>
                </a:spcAft>
                <a:buClr>
                  <a:schemeClr val="tx1"/>
                </a:buClr>
                <a:buSzPct val="100000"/>
                <a:buChar char="–"/>
                <a:defRPr sz="1400">
                  <a:solidFill>
                    <a:schemeClr val="tx1"/>
                  </a:solidFill>
                  <a:latin typeface="Times New Roman" panose="02020503050405090304" pitchFamily="18" charset="0"/>
                </a:defRPr>
              </a:lvl9pPr>
            </a:lstStyle>
            <a:p>
              <a:pPr>
                <a:spcBef>
                  <a:spcPct val="0"/>
                </a:spcBef>
                <a:buClrTx/>
                <a:buSzTx/>
                <a:buFontTx/>
                <a:buNone/>
              </a:pPr>
              <a:r>
                <a:rPr lang="en-GB" altLang="en-US" sz="2410" i="1">
                  <a:solidFill>
                    <a:schemeClr val="accent2"/>
                  </a:solidFill>
                </a:rPr>
                <a:t>y</a:t>
              </a:r>
              <a:r>
                <a:rPr lang="en-GB" altLang="en-US" sz="2410" i="1" baseline="-25000">
                  <a:solidFill>
                    <a:schemeClr val="accent2"/>
                  </a:solidFill>
                </a:rPr>
                <a:t>i,1</a:t>
              </a:r>
              <a:endParaRPr lang="en-US" altLang="en-US" sz="2410" i="1" baseline="-25000">
                <a:solidFill>
                  <a:schemeClr val="accent2"/>
                </a:solidFill>
              </a:endParaRPr>
            </a:p>
          </p:txBody>
        </p:sp>
      </p:grpSp>
      <p:sp>
        <p:nvSpPr>
          <p:cNvPr id="19467" name="TextBox 18"/>
          <p:cNvSpPr txBox="1">
            <a:spLocks noChangeArrowheads="1"/>
          </p:cNvSpPr>
          <p:nvPr/>
        </p:nvSpPr>
        <p:spPr bwMode="auto">
          <a:xfrm>
            <a:off x="379761" y="6031025"/>
            <a:ext cx="7833162" cy="4636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5000"/>
              <a:buFont typeface="Wingdings" panose="05000000000000000000" pitchFamily="2" charset="2"/>
              <a:buChar char="v"/>
              <a:defRPr sz="2400">
                <a:solidFill>
                  <a:schemeClr val="tx1"/>
                </a:solidFill>
                <a:latin typeface="Times New Roman" panose="02020503050405090304" pitchFamily="18" charset="0"/>
              </a:defRPr>
            </a:lvl1pPr>
            <a:lvl2pPr marL="742950" indent="-285750">
              <a:spcBef>
                <a:spcPct val="20000"/>
              </a:spcBef>
              <a:buClr>
                <a:schemeClr val="tx1"/>
              </a:buClr>
              <a:buSzPct val="100000"/>
              <a:buFont typeface="Wingdings" panose="05000000000000000000" pitchFamily="2" charset="2"/>
              <a:buChar char="§"/>
              <a:defRPr sz="2000">
                <a:solidFill>
                  <a:schemeClr val="tx1"/>
                </a:solidFill>
                <a:latin typeface="Times New Roman" panose="02020503050405090304" pitchFamily="18" charset="0"/>
              </a:defRPr>
            </a:lvl2pPr>
            <a:lvl3pPr marL="1143000" indent="-228600">
              <a:spcBef>
                <a:spcPct val="20000"/>
              </a:spcBef>
              <a:buClr>
                <a:schemeClr val="tx1"/>
              </a:buClr>
              <a:buSzPct val="100000"/>
              <a:buFont typeface="Wingdings" panose="05000000000000000000" pitchFamily="2" charset="2"/>
              <a:buChar char="ð"/>
              <a:defRPr sz="2400">
                <a:solidFill>
                  <a:schemeClr val="tx1"/>
                </a:solidFill>
                <a:latin typeface="Times New Roman" panose="02020503050405090304" pitchFamily="18" charset="0"/>
              </a:defRPr>
            </a:lvl3pPr>
            <a:lvl4pPr marL="1600200" indent="-228600">
              <a:spcBef>
                <a:spcPct val="20000"/>
              </a:spcBef>
              <a:buClr>
                <a:schemeClr val="accent2"/>
              </a:buClr>
              <a:buSzPct val="64000"/>
              <a:buFont typeface="Wingdings 2" panose="05020102010507070707" pitchFamily="18" charset="2"/>
              <a:buChar char="¿"/>
              <a:defRPr sz="1600">
                <a:solidFill>
                  <a:schemeClr val="tx1"/>
                </a:solidFill>
                <a:latin typeface="Times New Roman" panose="02020503050405090304" pitchFamily="18" charset="0"/>
              </a:defRPr>
            </a:lvl4pPr>
            <a:lvl5pPr marL="2057400" indent="-228600">
              <a:spcBef>
                <a:spcPct val="20000"/>
              </a:spcBef>
              <a:buClr>
                <a:schemeClr val="tx1"/>
              </a:buClr>
              <a:buSzPct val="100000"/>
              <a:buChar char="–"/>
              <a:defRPr sz="1400">
                <a:solidFill>
                  <a:schemeClr val="tx1"/>
                </a:solidFill>
                <a:latin typeface="Times New Roman" panose="02020503050405090304" pitchFamily="18" charset="0"/>
              </a:defRPr>
            </a:lvl5pPr>
            <a:lvl6pPr marL="2514600" indent="-228600" eaLnBrk="0" fontAlgn="base" hangingPunct="0">
              <a:spcBef>
                <a:spcPct val="20000"/>
              </a:spcBef>
              <a:spcAft>
                <a:spcPct val="0"/>
              </a:spcAft>
              <a:buClr>
                <a:schemeClr val="tx1"/>
              </a:buClr>
              <a:buSzPct val="100000"/>
              <a:buChar char="–"/>
              <a:defRPr sz="1400">
                <a:solidFill>
                  <a:schemeClr val="tx1"/>
                </a:solidFill>
                <a:latin typeface="Times New Roman" panose="02020503050405090304" pitchFamily="18" charset="0"/>
              </a:defRPr>
            </a:lvl6pPr>
            <a:lvl7pPr marL="2971800" indent="-228600" eaLnBrk="0" fontAlgn="base" hangingPunct="0">
              <a:spcBef>
                <a:spcPct val="20000"/>
              </a:spcBef>
              <a:spcAft>
                <a:spcPct val="0"/>
              </a:spcAft>
              <a:buClr>
                <a:schemeClr val="tx1"/>
              </a:buClr>
              <a:buSzPct val="100000"/>
              <a:buChar char="–"/>
              <a:defRPr sz="1400">
                <a:solidFill>
                  <a:schemeClr val="tx1"/>
                </a:solidFill>
                <a:latin typeface="Times New Roman" panose="02020503050405090304" pitchFamily="18" charset="0"/>
              </a:defRPr>
            </a:lvl7pPr>
            <a:lvl8pPr marL="3429000" indent="-228600" eaLnBrk="0" fontAlgn="base" hangingPunct="0">
              <a:spcBef>
                <a:spcPct val="20000"/>
              </a:spcBef>
              <a:spcAft>
                <a:spcPct val="0"/>
              </a:spcAft>
              <a:buClr>
                <a:schemeClr val="tx1"/>
              </a:buClr>
              <a:buSzPct val="100000"/>
              <a:buChar char="–"/>
              <a:defRPr sz="1400">
                <a:solidFill>
                  <a:schemeClr val="tx1"/>
                </a:solidFill>
                <a:latin typeface="Times New Roman" panose="02020503050405090304" pitchFamily="18" charset="0"/>
              </a:defRPr>
            </a:lvl8pPr>
            <a:lvl9pPr marL="3886200" indent="-228600" eaLnBrk="0" fontAlgn="base" hangingPunct="0">
              <a:spcBef>
                <a:spcPct val="20000"/>
              </a:spcBef>
              <a:spcAft>
                <a:spcPct val="0"/>
              </a:spcAft>
              <a:buClr>
                <a:schemeClr val="tx1"/>
              </a:buClr>
              <a:buSzPct val="100000"/>
              <a:buChar char="–"/>
              <a:defRPr sz="1400">
                <a:solidFill>
                  <a:schemeClr val="tx1"/>
                </a:solidFill>
                <a:latin typeface="Times New Roman" panose="02020503050405090304" pitchFamily="18" charset="0"/>
              </a:defRPr>
            </a:lvl9pPr>
          </a:lstStyle>
          <a:p>
            <a:pPr>
              <a:spcBef>
                <a:spcPct val="0"/>
              </a:spcBef>
              <a:buClrTx/>
              <a:buSzTx/>
              <a:buFontTx/>
              <a:buNone/>
            </a:pPr>
            <a:r>
              <a:rPr lang="en-GB" altLang="en-US" sz="2410" b="1"/>
              <a:t>The geometrical </a:t>
            </a:r>
            <a:r>
              <a:rPr lang="en-GB" altLang="en-US" sz="2410" b="1">
                <a:solidFill>
                  <a:srgbClr val="FF0000"/>
                </a:solidFill>
              </a:rPr>
              <a:t>meaning</a:t>
            </a:r>
            <a:r>
              <a:rPr lang="en-GB" altLang="en-US" sz="2410" b="1"/>
              <a:t> of projection on those directions</a:t>
            </a:r>
            <a:endParaRPr lang="en-GB" altLang="en-US" sz="2410" b="1"/>
          </a:p>
        </p:txBody>
      </p:sp>
    </p:spTree>
    <p:custDataLst>
      <p:tags r:id="rId2"/>
    </p:custDataLst>
  </p:cSld>
  <p:clrMapOvr>
    <a:masterClrMapping/>
  </p:clrMapOvr>
  <p:transition spd="med" advTm="9540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8913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499"/>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499"/>
                                          </p:stCondLst>
                                        </p:cTn>
                                        <p:tgtEl>
                                          <p:spTgt spid="189133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499"/>
                                          </p:stCondLst>
                                        </p:cTn>
                                        <p:tgtEl>
                                          <p:spTgt spid="189134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499"/>
                                          </p:stCondLst>
                                        </p:cTn>
                                        <p:tgtEl>
                                          <p:spTgt spid="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499"/>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9133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459432" y="176869"/>
            <a:ext cx="8225138" cy="677195"/>
          </a:xfrm>
        </p:spPr>
        <p:txBody>
          <a:bodyPr>
            <a:normAutofit fontScale="90000"/>
          </a:bodyPr>
          <a:lstStyle/>
          <a:p>
            <a:pPr algn="ctr"/>
            <a:r>
              <a:rPr lang="en-US" altLang="en-US" b="1"/>
              <a:t>PCA Eigenvalues</a:t>
            </a:r>
            <a:endParaRPr lang="en-US" altLang="en-US" b="1"/>
          </a:p>
        </p:txBody>
      </p:sp>
      <p:pic>
        <p:nvPicPr>
          <p:cNvPr id="21507" name="Picture 3"/>
          <p:cNvPicPr>
            <a:picLocks noGrp="1" noChangeAspect="1" noChangeArrowheads="1"/>
          </p:cNvPicPr>
          <p:nvPr>
            <p:ph idx="1"/>
          </p:nvPr>
        </p:nvPicPr>
        <p:blipFill>
          <a:blip r:embed="rId1" cstate="print">
            <a:extLst>
              <a:ext uri="{28A0092B-C50C-407E-A947-70E740481C1C}">
                <a14:useLocalDpi xmlns:a14="http://schemas.microsoft.com/office/drawing/2010/main" val="0"/>
              </a:ext>
            </a:extLst>
          </a:blip>
          <a:srcRect/>
          <a:stretch>
            <a:fillRect/>
          </a:stretch>
        </p:blipFill>
        <p:spPr>
          <a:xfrm>
            <a:off x="2591403" y="1477084"/>
            <a:ext cx="4216140" cy="4571468"/>
          </a:xfrm>
        </p:spPr>
      </p:pic>
      <p:grpSp>
        <p:nvGrpSpPr>
          <p:cNvPr id="2" name="Group 4"/>
          <p:cNvGrpSpPr/>
          <p:nvPr/>
        </p:nvGrpSpPr>
        <p:grpSpPr bwMode="auto">
          <a:xfrm>
            <a:off x="2210579" y="1781423"/>
            <a:ext cx="4112570" cy="3124661"/>
            <a:chOff x="1392" y="1392"/>
            <a:chExt cx="2592" cy="1968"/>
          </a:xfrm>
        </p:grpSpPr>
        <p:sp>
          <p:nvSpPr>
            <p:cNvPr id="21513" name="Line 5"/>
            <p:cNvSpPr>
              <a:spLocks noChangeShapeType="1"/>
            </p:cNvSpPr>
            <p:nvPr/>
          </p:nvSpPr>
          <p:spPr bwMode="auto">
            <a:xfrm flipV="1">
              <a:off x="2160" y="1920"/>
              <a:ext cx="1824" cy="1440"/>
            </a:xfrm>
            <a:prstGeom prst="line">
              <a:avLst/>
            </a:prstGeom>
            <a:noFill/>
            <a:ln w="254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endParaRPr lang="en-US" sz="1805"/>
            </a:p>
          </p:txBody>
        </p:sp>
        <p:sp>
          <p:nvSpPr>
            <p:cNvPr id="21514" name="AutoShape 6"/>
            <p:cNvSpPr/>
            <p:nvPr/>
          </p:nvSpPr>
          <p:spPr bwMode="auto">
            <a:xfrm rot="-7800000">
              <a:off x="2288" y="832"/>
              <a:ext cx="345" cy="2138"/>
            </a:xfrm>
            <a:prstGeom prst="rightBrace">
              <a:avLst>
                <a:gd name="adj1" fmla="val 81911"/>
                <a:gd name="adj2" fmla="val 53324"/>
              </a:avLst>
            </a:prstGeom>
            <a:noFill/>
            <a:ln w="9525">
              <a:solidFill>
                <a:srgbClr val="FF000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75000"/>
                <a:buFont typeface="Wingdings" panose="05000000000000000000" pitchFamily="2" charset="2"/>
                <a:buChar char="v"/>
                <a:defRPr sz="2400">
                  <a:solidFill>
                    <a:schemeClr val="tx1"/>
                  </a:solidFill>
                  <a:latin typeface="Times New Roman" panose="02020503050405090304" pitchFamily="18" charset="0"/>
                </a:defRPr>
              </a:lvl1pPr>
              <a:lvl2pPr marL="742950" indent="-285750">
                <a:spcBef>
                  <a:spcPct val="20000"/>
                </a:spcBef>
                <a:buClr>
                  <a:schemeClr val="tx1"/>
                </a:buClr>
                <a:buSzPct val="100000"/>
                <a:buFont typeface="Wingdings" panose="05000000000000000000" pitchFamily="2" charset="2"/>
                <a:buChar char="§"/>
                <a:defRPr sz="2000">
                  <a:solidFill>
                    <a:schemeClr val="tx1"/>
                  </a:solidFill>
                  <a:latin typeface="Times New Roman" panose="02020503050405090304" pitchFamily="18" charset="0"/>
                </a:defRPr>
              </a:lvl2pPr>
              <a:lvl3pPr marL="1143000" indent="-228600">
                <a:spcBef>
                  <a:spcPct val="20000"/>
                </a:spcBef>
                <a:buClr>
                  <a:schemeClr val="tx1"/>
                </a:buClr>
                <a:buSzPct val="100000"/>
                <a:buFont typeface="Wingdings" panose="05000000000000000000" pitchFamily="2" charset="2"/>
                <a:buChar char="ð"/>
                <a:defRPr sz="2400">
                  <a:solidFill>
                    <a:schemeClr val="tx1"/>
                  </a:solidFill>
                  <a:latin typeface="Times New Roman" panose="02020503050405090304" pitchFamily="18" charset="0"/>
                </a:defRPr>
              </a:lvl3pPr>
              <a:lvl4pPr marL="1600200" indent="-228600">
                <a:spcBef>
                  <a:spcPct val="20000"/>
                </a:spcBef>
                <a:buClr>
                  <a:schemeClr val="accent2"/>
                </a:buClr>
                <a:buSzPct val="64000"/>
                <a:buFont typeface="Wingdings 2" panose="05020102010507070707" pitchFamily="18" charset="2"/>
                <a:buChar char="¿"/>
                <a:defRPr sz="1600">
                  <a:solidFill>
                    <a:schemeClr val="tx1"/>
                  </a:solidFill>
                  <a:latin typeface="Times New Roman" panose="02020503050405090304" pitchFamily="18" charset="0"/>
                </a:defRPr>
              </a:lvl4pPr>
              <a:lvl5pPr marL="2057400" indent="-228600">
                <a:spcBef>
                  <a:spcPct val="20000"/>
                </a:spcBef>
                <a:buClr>
                  <a:schemeClr val="tx1"/>
                </a:buClr>
                <a:buSzPct val="100000"/>
                <a:buChar char="–"/>
                <a:defRPr sz="1400">
                  <a:solidFill>
                    <a:schemeClr val="tx1"/>
                  </a:solidFill>
                  <a:latin typeface="Times New Roman" panose="02020503050405090304" pitchFamily="18" charset="0"/>
                </a:defRPr>
              </a:lvl5pPr>
              <a:lvl6pPr marL="2514600" indent="-228600" eaLnBrk="0" fontAlgn="base" hangingPunct="0">
                <a:spcBef>
                  <a:spcPct val="20000"/>
                </a:spcBef>
                <a:spcAft>
                  <a:spcPct val="0"/>
                </a:spcAft>
                <a:buClr>
                  <a:schemeClr val="tx1"/>
                </a:buClr>
                <a:buSzPct val="100000"/>
                <a:buChar char="–"/>
                <a:defRPr sz="1400">
                  <a:solidFill>
                    <a:schemeClr val="tx1"/>
                  </a:solidFill>
                  <a:latin typeface="Times New Roman" panose="02020503050405090304" pitchFamily="18" charset="0"/>
                </a:defRPr>
              </a:lvl6pPr>
              <a:lvl7pPr marL="2971800" indent="-228600" eaLnBrk="0" fontAlgn="base" hangingPunct="0">
                <a:spcBef>
                  <a:spcPct val="20000"/>
                </a:spcBef>
                <a:spcAft>
                  <a:spcPct val="0"/>
                </a:spcAft>
                <a:buClr>
                  <a:schemeClr val="tx1"/>
                </a:buClr>
                <a:buSzPct val="100000"/>
                <a:buChar char="–"/>
                <a:defRPr sz="1400">
                  <a:solidFill>
                    <a:schemeClr val="tx1"/>
                  </a:solidFill>
                  <a:latin typeface="Times New Roman" panose="02020503050405090304" pitchFamily="18" charset="0"/>
                </a:defRPr>
              </a:lvl7pPr>
              <a:lvl8pPr marL="3429000" indent="-228600" eaLnBrk="0" fontAlgn="base" hangingPunct="0">
                <a:spcBef>
                  <a:spcPct val="20000"/>
                </a:spcBef>
                <a:spcAft>
                  <a:spcPct val="0"/>
                </a:spcAft>
                <a:buClr>
                  <a:schemeClr val="tx1"/>
                </a:buClr>
                <a:buSzPct val="100000"/>
                <a:buChar char="–"/>
                <a:defRPr sz="1400">
                  <a:solidFill>
                    <a:schemeClr val="tx1"/>
                  </a:solidFill>
                  <a:latin typeface="Times New Roman" panose="02020503050405090304" pitchFamily="18" charset="0"/>
                </a:defRPr>
              </a:lvl8pPr>
              <a:lvl9pPr marL="3886200" indent="-228600" eaLnBrk="0" fontAlgn="base" hangingPunct="0">
                <a:spcBef>
                  <a:spcPct val="20000"/>
                </a:spcBef>
                <a:spcAft>
                  <a:spcPct val="0"/>
                </a:spcAft>
                <a:buClr>
                  <a:schemeClr val="tx1"/>
                </a:buClr>
                <a:buSzPct val="100000"/>
                <a:buChar char="–"/>
                <a:defRPr sz="1400">
                  <a:solidFill>
                    <a:schemeClr val="tx1"/>
                  </a:solidFill>
                  <a:latin typeface="Times New Roman" panose="02020503050405090304" pitchFamily="18" charset="0"/>
                </a:defRPr>
              </a:lvl9pPr>
            </a:lstStyle>
            <a:p>
              <a:pPr>
                <a:spcBef>
                  <a:spcPct val="0"/>
                </a:spcBef>
                <a:buClrTx/>
                <a:buSzTx/>
                <a:buFontTx/>
                <a:buNone/>
              </a:pPr>
              <a:endParaRPr lang="en-US" altLang="en-US" sz="1805"/>
            </a:p>
          </p:txBody>
        </p:sp>
        <p:sp>
          <p:nvSpPr>
            <p:cNvPr id="21515" name="Rectangle 7"/>
            <p:cNvSpPr>
              <a:spLocks noChangeArrowheads="1"/>
            </p:cNvSpPr>
            <p:nvPr/>
          </p:nvSpPr>
          <p:spPr bwMode="auto">
            <a:xfrm>
              <a:off x="2016" y="1392"/>
              <a:ext cx="356" cy="4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5000"/>
                <a:buFont typeface="Wingdings" panose="05000000000000000000" pitchFamily="2" charset="2"/>
                <a:buChar char="v"/>
                <a:defRPr sz="2400">
                  <a:solidFill>
                    <a:schemeClr val="tx1"/>
                  </a:solidFill>
                  <a:latin typeface="Times New Roman" panose="02020503050405090304" pitchFamily="18" charset="0"/>
                </a:defRPr>
              </a:lvl1pPr>
              <a:lvl2pPr marL="742950" indent="-285750">
                <a:spcBef>
                  <a:spcPct val="20000"/>
                </a:spcBef>
                <a:buClr>
                  <a:schemeClr val="tx1"/>
                </a:buClr>
                <a:buSzPct val="100000"/>
                <a:buFont typeface="Wingdings" panose="05000000000000000000" pitchFamily="2" charset="2"/>
                <a:buChar char="§"/>
                <a:defRPr sz="2000">
                  <a:solidFill>
                    <a:schemeClr val="tx1"/>
                  </a:solidFill>
                  <a:latin typeface="Times New Roman" panose="02020503050405090304" pitchFamily="18" charset="0"/>
                </a:defRPr>
              </a:lvl2pPr>
              <a:lvl3pPr marL="1143000" indent="-228600">
                <a:spcBef>
                  <a:spcPct val="20000"/>
                </a:spcBef>
                <a:buClr>
                  <a:schemeClr val="tx1"/>
                </a:buClr>
                <a:buSzPct val="100000"/>
                <a:buFont typeface="Wingdings" panose="05000000000000000000" pitchFamily="2" charset="2"/>
                <a:buChar char="ð"/>
                <a:defRPr sz="2400">
                  <a:solidFill>
                    <a:schemeClr val="tx1"/>
                  </a:solidFill>
                  <a:latin typeface="Times New Roman" panose="02020503050405090304" pitchFamily="18" charset="0"/>
                </a:defRPr>
              </a:lvl3pPr>
              <a:lvl4pPr marL="1600200" indent="-228600">
                <a:spcBef>
                  <a:spcPct val="20000"/>
                </a:spcBef>
                <a:buClr>
                  <a:schemeClr val="accent2"/>
                </a:buClr>
                <a:buSzPct val="64000"/>
                <a:buFont typeface="Wingdings 2" panose="05020102010507070707" pitchFamily="18" charset="2"/>
                <a:buChar char="¿"/>
                <a:defRPr sz="1600">
                  <a:solidFill>
                    <a:schemeClr val="tx1"/>
                  </a:solidFill>
                  <a:latin typeface="Times New Roman" panose="02020503050405090304" pitchFamily="18" charset="0"/>
                </a:defRPr>
              </a:lvl4pPr>
              <a:lvl5pPr marL="2057400" indent="-228600">
                <a:spcBef>
                  <a:spcPct val="20000"/>
                </a:spcBef>
                <a:buClr>
                  <a:schemeClr val="tx1"/>
                </a:buClr>
                <a:buSzPct val="100000"/>
                <a:buChar char="–"/>
                <a:defRPr sz="1400">
                  <a:solidFill>
                    <a:schemeClr val="tx1"/>
                  </a:solidFill>
                  <a:latin typeface="Times New Roman" panose="02020503050405090304" pitchFamily="18" charset="0"/>
                </a:defRPr>
              </a:lvl5pPr>
              <a:lvl6pPr marL="2514600" indent="-228600" eaLnBrk="0" fontAlgn="base" hangingPunct="0">
                <a:spcBef>
                  <a:spcPct val="20000"/>
                </a:spcBef>
                <a:spcAft>
                  <a:spcPct val="0"/>
                </a:spcAft>
                <a:buClr>
                  <a:schemeClr val="tx1"/>
                </a:buClr>
                <a:buSzPct val="100000"/>
                <a:buChar char="–"/>
                <a:defRPr sz="1400">
                  <a:solidFill>
                    <a:schemeClr val="tx1"/>
                  </a:solidFill>
                  <a:latin typeface="Times New Roman" panose="02020503050405090304" pitchFamily="18" charset="0"/>
                </a:defRPr>
              </a:lvl6pPr>
              <a:lvl7pPr marL="2971800" indent="-228600" eaLnBrk="0" fontAlgn="base" hangingPunct="0">
                <a:spcBef>
                  <a:spcPct val="20000"/>
                </a:spcBef>
                <a:spcAft>
                  <a:spcPct val="0"/>
                </a:spcAft>
                <a:buClr>
                  <a:schemeClr val="tx1"/>
                </a:buClr>
                <a:buSzPct val="100000"/>
                <a:buChar char="–"/>
                <a:defRPr sz="1400">
                  <a:solidFill>
                    <a:schemeClr val="tx1"/>
                  </a:solidFill>
                  <a:latin typeface="Times New Roman" panose="02020503050405090304" pitchFamily="18" charset="0"/>
                </a:defRPr>
              </a:lvl7pPr>
              <a:lvl8pPr marL="3429000" indent="-228600" eaLnBrk="0" fontAlgn="base" hangingPunct="0">
                <a:spcBef>
                  <a:spcPct val="20000"/>
                </a:spcBef>
                <a:spcAft>
                  <a:spcPct val="0"/>
                </a:spcAft>
                <a:buClr>
                  <a:schemeClr val="tx1"/>
                </a:buClr>
                <a:buSzPct val="100000"/>
                <a:buChar char="–"/>
                <a:defRPr sz="1400">
                  <a:solidFill>
                    <a:schemeClr val="tx1"/>
                  </a:solidFill>
                  <a:latin typeface="Times New Roman" panose="02020503050405090304" pitchFamily="18" charset="0"/>
                </a:defRPr>
              </a:lvl8pPr>
              <a:lvl9pPr marL="3886200" indent="-228600" eaLnBrk="0" fontAlgn="base" hangingPunct="0">
                <a:spcBef>
                  <a:spcPct val="20000"/>
                </a:spcBef>
                <a:spcAft>
                  <a:spcPct val="0"/>
                </a:spcAft>
                <a:buClr>
                  <a:schemeClr val="tx1"/>
                </a:buClr>
                <a:buSzPct val="100000"/>
                <a:buChar char="–"/>
                <a:defRPr sz="1400">
                  <a:solidFill>
                    <a:schemeClr val="tx1"/>
                  </a:solidFill>
                  <a:latin typeface="Times New Roman" panose="02020503050405090304" pitchFamily="18" charset="0"/>
                </a:defRPr>
              </a:lvl9pPr>
            </a:lstStyle>
            <a:p>
              <a:pPr>
                <a:spcBef>
                  <a:spcPct val="0"/>
                </a:spcBef>
                <a:buClrTx/>
                <a:buSzTx/>
                <a:buFontTx/>
                <a:buNone/>
              </a:pPr>
              <a:r>
                <a:rPr lang="en-GB" altLang="en-US" sz="3615">
                  <a:solidFill>
                    <a:schemeClr val="bg2"/>
                  </a:solidFill>
                </a:rPr>
                <a:t>λ</a:t>
              </a:r>
              <a:r>
                <a:rPr lang="en-GB" altLang="en-US" sz="3615" baseline="-25000"/>
                <a:t>1</a:t>
              </a:r>
              <a:endParaRPr lang="en-US" altLang="en-US" sz="2410" baseline="-25000"/>
            </a:p>
          </p:txBody>
        </p:sp>
      </p:grpSp>
      <p:grpSp>
        <p:nvGrpSpPr>
          <p:cNvPr id="3" name="Group 8"/>
          <p:cNvGrpSpPr/>
          <p:nvPr/>
        </p:nvGrpSpPr>
        <p:grpSpPr bwMode="auto">
          <a:xfrm>
            <a:off x="4114695" y="1631644"/>
            <a:ext cx="3307901" cy="3121474"/>
            <a:chOff x="2592" y="1298"/>
            <a:chExt cx="2084" cy="1966"/>
          </a:xfrm>
        </p:grpSpPr>
        <p:sp>
          <p:nvSpPr>
            <p:cNvPr id="21510" name="Line 9"/>
            <p:cNvSpPr>
              <a:spLocks noChangeShapeType="1"/>
            </p:cNvSpPr>
            <p:nvPr/>
          </p:nvSpPr>
          <p:spPr bwMode="auto">
            <a:xfrm flipH="1" flipV="1">
              <a:off x="2592" y="1968"/>
              <a:ext cx="1152" cy="1296"/>
            </a:xfrm>
            <a:prstGeom prst="line">
              <a:avLst/>
            </a:prstGeom>
            <a:noFill/>
            <a:ln w="25400">
              <a:solidFill>
                <a:schemeClr val="accent1"/>
              </a:solidFill>
              <a:round/>
              <a:tailEnd type="triangle" w="med" len="med"/>
            </a:ln>
            <a:extLst>
              <a:ext uri="{909E8E84-426E-40DD-AFC4-6F175D3DCCD1}">
                <a14:hiddenFill xmlns:a14="http://schemas.microsoft.com/office/drawing/2010/main">
                  <a:noFill/>
                </a14:hiddenFill>
              </a:ext>
            </a:extLst>
          </p:spPr>
          <p:txBody>
            <a:bodyPr wrap="none" anchor="ctr"/>
            <a:lstStyle/>
            <a:p>
              <a:endParaRPr lang="en-US" sz="1805"/>
            </a:p>
          </p:txBody>
        </p:sp>
        <p:sp>
          <p:nvSpPr>
            <p:cNvPr id="21511" name="AutoShape 10"/>
            <p:cNvSpPr/>
            <p:nvPr/>
          </p:nvSpPr>
          <p:spPr bwMode="auto">
            <a:xfrm rot="-2400000">
              <a:off x="3915" y="1325"/>
              <a:ext cx="345" cy="799"/>
            </a:xfrm>
            <a:prstGeom prst="rightBrace">
              <a:avLst>
                <a:gd name="adj1" fmla="val 30611"/>
                <a:gd name="adj2" fmla="val 53324"/>
              </a:avLst>
            </a:prstGeom>
            <a:noFill/>
            <a:ln w="9525">
              <a:solidFill>
                <a:schemeClr val="accent1"/>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75000"/>
                <a:buFont typeface="Wingdings" panose="05000000000000000000" pitchFamily="2" charset="2"/>
                <a:buChar char="v"/>
                <a:defRPr sz="2400">
                  <a:solidFill>
                    <a:schemeClr val="tx1"/>
                  </a:solidFill>
                  <a:latin typeface="Times New Roman" panose="02020503050405090304" pitchFamily="18" charset="0"/>
                </a:defRPr>
              </a:lvl1pPr>
              <a:lvl2pPr marL="742950" indent="-285750">
                <a:spcBef>
                  <a:spcPct val="20000"/>
                </a:spcBef>
                <a:buClr>
                  <a:schemeClr val="tx1"/>
                </a:buClr>
                <a:buSzPct val="100000"/>
                <a:buFont typeface="Wingdings" panose="05000000000000000000" pitchFamily="2" charset="2"/>
                <a:buChar char="§"/>
                <a:defRPr sz="2000">
                  <a:solidFill>
                    <a:schemeClr val="tx1"/>
                  </a:solidFill>
                  <a:latin typeface="Times New Roman" panose="02020503050405090304" pitchFamily="18" charset="0"/>
                </a:defRPr>
              </a:lvl2pPr>
              <a:lvl3pPr marL="1143000" indent="-228600">
                <a:spcBef>
                  <a:spcPct val="20000"/>
                </a:spcBef>
                <a:buClr>
                  <a:schemeClr val="tx1"/>
                </a:buClr>
                <a:buSzPct val="100000"/>
                <a:buFont typeface="Wingdings" panose="05000000000000000000" pitchFamily="2" charset="2"/>
                <a:buChar char="ð"/>
                <a:defRPr sz="2400">
                  <a:solidFill>
                    <a:schemeClr val="tx1"/>
                  </a:solidFill>
                  <a:latin typeface="Times New Roman" panose="02020503050405090304" pitchFamily="18" charset="0"/>
                </a:defRPr>
              </a:lvl3pPr>
              <a:lvl4pPr marL="1600200" indent="-228600">
                <a:spcBef>
                  <a:spcPct val="20000"/>
                </a:spcBef>
                <a:buClr>
                  <a:schemeClr val="accent2"/>
                </a:buClr>
                <a:buSzPct val="64000"/>
                <a:buFont typeface="Wingdings 2" panose="05020102010507070707" pitchFamily="18" charset="2"/>
                <a:buChar char="¿"/>
                <a:defRPr sz="1600">
                  <a:solidFill>
                    <a:schemeClr val="tx1"/>
                  </a:solidFill>
                  <a:latin typeface="Times New Roman" panose="02020503050405090304" pitchFamily="18" charset="0"/>
                </a:defRPr>
              </a:lvl4pPr>
              <a:lvl5pPr marL="2057400" indent="-228600">
                <a:spcBef>
                  <a:spcPct val="20000"/>
                </a:spcBef>
                <a:buClr>
                  <a:schemeClr val="tx1"/>
                </a:buClr>
                <a:buSzPct val="100000"/>
                <a:buChar char="–"/>
                <a:defRPr sz="1400">
                  <a:solidFill>
                    <a:schemeClr val="tx1"/>
                  </a:solidFill>
                  <a:latin typeface="Times New Roman" panose="02020503050405090304" pitchFamily="18" charset="0"/>
                </a:defRPr>
              </a:lvl5pPr>
              <a:lvl6pPr marL="2514600" indent="-228600" eaLnBrk="0" fontAlgn="base" hangingPunct="0">
                <a:spcBef>
                  <a:spcPct val="20000"/>
                </a:spcBef>
                <a:spcAft>
                  <a:spcPct val="0"/>
                </a:spcAft>
                <a:buClr>
                  <a:schemeClr val="tx1"/>
                </a:buClr>
                <a:buSzPct val="100000"/>
                <a:buChar char="–"/>
                <a:defRPr sz="1400">
                  <a:solidFill>
                    <a:schemeClr val="tx1"/>
                  </a:solidFill>
                  <a:latin typeface="Times New Roman" panose="02020503050405090304" pitchFamily="18" charset="0"/>
                </a:defRPr>
              </a:lvl6pPr>
              <a:lvl7pPr marL="2971800" indent="-228600" eaLnBrk="0" fontAlgn="base" hangingPunct="0">
                <a:spcBef>
                  <a:spcPct val="20000"/>
                </a:spcBef>
                <a:spcAft>
                  <a:spcPct val="0"/>
                </a:spcAft>
                <a:buClr>
                  <a:schemeClr val="tx1"/>
                </a:buClr>
                <a:buSzPct val="100000"/>
                <a:buChar char="–"/>
                <a:defRPr sz="1400">
                  <a:solidFill>
                    <a:schemeClr val="tx1"/>
                  </a:solidFill>
                  <a:latin typeface="Times New Roman" panose="02020503050405090304" pitchFamily="18" charset="0"/>
                </a:defRPr>
              </a:lvl7pPr>
              <a:lvl8pPr marL="3429000" indent="-228600" eaLnBrk="0" fontAlgn="base" hangingPunct="0">
                <a:spcBef>
                  <a:spcPct val="20000"/>
                </a:spcBef>
                <a:spcAft>
                  <a:spcPct val="0"/>
                </a:spcAft>
                <a:buClr>
                  <a:schemeClr val="tx1"/>
                </a:buClr>
                <a:buSzPct val="100000"/>
                <a:buChar char="–"/>
                <a:defRPr sz="1400">
                  <a:solidFill>
                    <a:schemeClr val="tx1"/>
                  </a:solidFill>
                  <a:latin typeface="Times New Roman" panose="02020503050405090304" pitchFamily="18" charset="0"/>
                </a:defRPr>
              </a:lvl8pPr>
              <a:lvl9pPr marL="3886200" indent="-228600" eaLnBrk="0" fontAlgn="base" hangingPunct="0">
                <a:spcBef>
                  <a:spcPct val="20000"/>
                </a:spcBef>
                <a:spcAft>
                  <a:spcPct val="0"/>
                </a:spcAft>
                <a:buClr>
                  <a:schemeClr val="tx1"/>
                </a:buClr>
                <a:buSzPct val="100000"/>
                <a:buChar char="–"/>
                <a:defRPr sz="1400">
                  <a:solidFill>
                    <a:schemeClr val="tx1"/>
                  </a:solidFill>
                  <a:latin typeface="Times New Roman" panose="02020503050405090304" pitchFamily="18" charset="0"/>
                </a:defRPr>
              </a:lvl9pPr>
            </a:lstStyle>
            <a:p>
              <a:pPr>
                <a:spcBef>
                  <a:spcPct val="0"/>
                </a:spcBef>
                <a:buClrTx/>
                <a:buSzTx/>
                <a:buFontTx/>
                <a:buNone/>
              </a:pPr>
              <a:endParaRPr lang="en-US" altLang="en-US" sz="1805"/>
            </a:p>
          </p:txBody>
        </p:sp>
        <p:sp>
          <p:nvSpPr>
            <p:cNvPr id="21512" name="Rectangle 11"/>
            <p:cNvSpPr>
              <a:spLocks noChangeArrowheads="1"/>
            </p:cNvSpPr>
            <p:nvPr/>
          </p:nvSpPr>
          <p:spPr bwMode="auto">
            <a:xfrm>
              <a:off x="4320" y="1298"/>
              <a:ext cx="356" cy="4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5000"/>
                <a:buFont typeface="Wingdings" panose="05000000000000000000" pitchFamily="2" charset="2"/>
                <a:buChar char="v"/>
                <a:defRPr sz="2400">
                  <a:solidFill>
                    <a:schemeClr val="tx1"/>
                  </a:solidFill>
                  <a:latin typeface="Times New Roman" panose="02020503050405090304" pitchFamily="18" charset="0"/>
                </a:defRPr>
              </a:lvl1pPr>
              <a:lvl2pPr marL="742950" indent="-285750">
                <a:spcBef>
                  <a:spcPct val="20000"/>
                </a:spcBef>
                <a:buClr>
                  <a:schemeClr val="tx1"/>
                </a:buClr>
                <a:buSzPct val="100000"/>
                <a:buFont typeface="Wingdings" panose="05000000000000000000" pitchFamily="2" charset="2"/>
                <a:buChar char="§"/>
                <a:defRPr sz="2000">
                  <a:solidFill>
                    <a:schemeClr val="tx1"/>
                  </a:solidFill>
                  <a:latin typeface="Times New Roman" panose="02020503050405090304" pitchFamily="18" charset="0"/>
                </a:defRPr>
              </a:lvl2pPr>
              <a:lvl3pPr marL="1143000" indent="-228600">
                <a:spcBef>
                  <a:spcPct val="20000"/>
                </a:spcBef>
                <a:buClr>
                  <a:schemeClr val="tx1"/>
                </a:buClr>
                <a:buSzPct val="100000"/>
                <a:buFont typeface="Wingdings" panose="05000000000000000000" pitchFamily="2" charset="2"/>
                <a:buChar char="ð"/>
                <a:defRPr sz="2400">
                  <a:solidFill>
                    <a:schemeClr val="tx1"/>
                  </a:solidFill>
                  <a:latin typeface="Times New Roman" panose="02020503050405090304" pitchFamily="18" charset="0"/>
                </a:defRPr>
              </a:lvl3pPr>
              <a:lvl4pPr marL="1600200" indent="-228600">
                <a:spcBef>
                  <a:spcPct val="20000"/>
                </a:spcBef>
                <a:buClr>
                  <a:schemeClr val="accent2"/>
                </a:buClr>
                <a:buSzPct val="64000"/>
                <a:buFont typeface="Wingdings 2" panose="05020102010507070707" pitchFamily="18" charset="2"/>
                <a:buChar char="¿"/>
                <a:defRPr sz="1600">
                  <a:solidFill>
                    <a:schemeClr val="tx1"/>
                  </a:solidFill>
                  <a:latin typeface="Times New Roman" panose="02020503050405090304" pitchFamily="18" charset="0"/>
                </a:defRPr>
              </a:lvl4pPr>
              <a:lvl5pPr marL="2057400" indent="-228600">
                <a:spcBef>
                  <a:spcPct val="20000"/>
                </a:spcBef>
                <a:buClr>
                  <a:schemeClr val="tx1"/>
                </a:buClr>
                <a:buSzPct val="100000"/>
                <a:buChar char="–"/>
                <a:defRPr sz="1400">
                  <a:solidFill>
                    <a:schemeClr val="tx1"/>
                  </a:solidFill>
                  <a:latin typeface="Times New Roman" panose="02020503050405090304" pitchFamily="18" charset="0"/>
                </a:defRPr>
              </a:lvl5pPr>
              <a:lvl6pPr marL="2514600" indent="-228600" eaLnBrk="0" fontAlgn="base" hangingPunct="0">
                <a:spcBef>
                  <a:spcPct val="20000"/>
                </a:spcBef>
                <a:spcAft>
                  <a:spcPct val="0"/>
                </a:spcAft>
                <a:buClr>
                  <a:schemeClr val="tx1"/>
                </a:buClr>
                <a:buSzPct val="100000"/>
                <a:buChar char="–"/>
                <a:defRPr sz="1400">
                  <a:solidFill>
                    <a:schemeClr val="tx1"/>
                  </a:solidFill>
                  <a:latin typeface="Times New Roman" panose="02020503050405090304" pitchFamily="18" charset="0"/>
                </a:defRPr>
              </a:lvl6pPr>
              <a:lvl7pPr marL="2971800" indent="-228600" eaLnBrk="0" fontAlgn="base" hangingPunct="0">
                <a:spcBef>
                  <a:spcPct val="20000"/>
                </a:spcBef>
                <a:spcAft>
                  <a:spcPct val="0"/>
                </a:spcAft>
                <a:buClr>
                  <a:schemeClr val="tx1"/>
                </a:buClr>
                <a:buSzPct val="100000"/>
                <a:buChar char="–"/>
                <a:defRPr sz="1400">
                  <a:solidFill>
                    <a:schemeClr val="tx1"/>
                  </a:solidFill>
                  <a:latin typeface="Times New Roman" panose="02020503050405090304" pitchFamily="18" charset="0"/>
                </a:defRPr>
              </a:lvl7pPr>
              <a:lvl8pPr marL="3429000" indent="-228600" eaLnBrk="0" fontAlgn="base" hangingPunct="0">
                <a:spcBef>
                  <a:spcPct val="20000"/>
                </a:spcBef>
                <a:spcAft>
                  <a:spcPct val="0"/>
                </a:spcAft>
                <a:buClr>
                  <a:schemeClr val="tx1"/>
                </a:buClr>
                <a:buSzPct val="100000"/>
                <a:buChar char="–"/>
                <a:defRPr sz="1400">
                  <a:solidFill>
                    <a:schemeClr val="tx1"/>
                  </a:solidFill>
                  <a:latin typeface="Times New Roman" panose="02020503050405090304" pitchFamily="18" charset="0"/>
                </a:defRPr>
              </a:lvl8pPr>
              <a:lvl9pPr marL="3886200" indent="-228600" eaLnBrk="0" fontAlgn="base" hangingPunct="0">
                <a:spcBef>
                  <a:spcPct val="20000"/>
                </a:spcBef>
                <a:spcAft>
                  <a:spcPct val="0"/>
                </a:spcAft>
                <a:buClr>
                  <a:schemeClr val="tx1"/>
                </a:buClr>
                <a:buSzPct val="100000"/>
                <a:buChar char="–"/>
                <a:defRPr sz="1400">
                  <a:solidFill>
                    <a:schemeClr val="tx1"/>
                  </a:solidFill>
                  <a:latin typeface="Times New Roman" panose="02020503050405090304" pitchFamily="18" charset="0"/>
                </a:defRPr>
              </a:lvl9pPr>
            </a:lstStyle>
            <a:p>
              <a:pPr>
                <a:spcBef>
                  <a:spcPct val="0"/>
                </a:spcBef>
                <a:buClrTx/>
                <a:buSzTx/>
                <a:buFontTx/>
                <a:buNone/>
              </a:pPr>
              <a:r>
                <a:rPr lang="en-GB" altLang="en-US" sz="3615">
                  <a:solidFill>
                    <a:schemeClr val="bg2"/>
                  </a:solidFill>
                </a:rPr>
                <a:t>λ</a:t>
              </a:r>
              <a:r>
                <a:rPr lang="en-GB" altLang="en-US" sz="3615" baseline="-25000"/>
                <a:t>2</a:t>
              </a:r>
              <a:endParaRPr lang="en-US" altLang="en-US" sz="2410" baseline="-25000"/>
            </a:p>
          </p:txBody>
        </p:sp>
      </p:grpSp>
    </p:spTree>
    <p:custDataLst>
      <p:tags r:id="rId2"/>
    </p:custDataLst>
  </p:cSld>
  <p:clrMapOvr>
    <a:masterClrMapping/>
  </p:clrMapOvr>
  <p:transition spd="med" advTm="35198"/>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 name="Shape 175"/>
          <p:cNvSpPr txBox="1">
            <a:spLocks noGrp="1"/>
          </p:cNvSpPr>
          <p:nvPr>
            <p:ph type="title"/>
          </p:nvPr>
        </p:nvSpPr>
        <p:spPr>
          <a:prstGeom prst="rect">
            <a:avLst/>
          </a:prstGeom>
        </p:spPr>
        <p:txBody>
          <a:bodyPr/>
          <a:lstStyle/>
          <a:p>
            <a:r>
              <a:rPr lang="en-US" dirty="0"/>
              <a:t>PCA - Summary</a:t>
            </a:r>
            <a:endParaRPr dirty="0"/>
          </a:p>
        </p:txBody>
      </p:sp>
      <p:sp>
        <p:nvSpPr>
          <p:cNvPr id="176" name="Shape 176"/>
          <p:cNvSpPr txBox="1">
            <a:spLocks noGrp="1"/>
          </p:cNvSpPr>
          <p:nvPr>
            <p:ph type="sldNum" sz="quarter" idx="2"/>
          </p:nvPr>
        </p:nvSpPr>
        <p:spPr>
          <a:prstGeom prst="rect">
            <a:avLst/>
          </a:prstGeom>
        </p:spPr>
        <p:txBody>
          <a:bodyPr/>
          <a:lstStyle/>
          <a:p>
            <a:fld id="{86CB4B4D-7CA3-9044-876B-883B54F8677D}" type="slidenum">
              <a:rPr/>
            </a:fld>
            <a:endParaRPr/>
          </a:p>
        </p:txBody>
      </p:sp>
      <p:sp>
        <p:nvSpPr>
          <p:cNvPr id="177" name="Shape 177"/>
          <p:cNvSpPr txBox="1"/>
          <p:nvPr/>
        </p:nvSpPr>
        <p:spPr>
          <a:xfrm>
            <a:off x="457200" y="1600200"/>
            <a:ext cx="8229600" cy="4601611"/>
          </a:xfrm>
          <a:prstGeom prst="rect">
            <a:avLst/>
          </a:prstGeom>
          <a:ln w="12700">
            <a:miter lim="400000"/>
          </a:ln>
        </p:spPr>
        <p:txBody>
          <a:bodyPr lIns="45719" rIns="45719">
            <a:normAutofit/>
          </a:bodyPr>
          <a:lstStyle/>
          <a:p>
            <a:pPr marL="342900" indent="-342900">
              <a:spcBef>
                <a:spcPts val="700"/>
              </a:spcBef>
              <a:buSzPct val="100000"/>
              <a:buFont typeface="Arial" panose="020B0604020202090204"/>
              <a:buChar char="•"/>
              <a:defRPr sz="2900">
                <a:solidFill>
                  <a:srgbClr val="404040"/>
                </a:solidFill>
              </a:defRPr>
            </a:pPr>
            <a:r>
              <a:rPr dirty="0"/>
              <a:t>PCA defines an </a:t>
            </a:r>
            <a:r>
              <a:rPr dirty="0">
                <a:solidFill>
                  <a:schemeClr val="accent2"/>
                </a:solidFill>
              </a:rPr>
              <a:t>orthogonal linear transformation</a:t>
            </a:r>
            <a:r>
              <a:rPr dirty="0"/>
              <a:t> from an input </a:t>
            </a:r>
            <a:r>
              <a:rPr b="1" dirty="0">
                <a:latin typeface="+mn-lt"/>
                <a:ea typeface="+mn-ea"/>
                <a:cs typeface="+mn-cs"/>
                <a:sym typeface="Helvetica"/>
              </a:rPr>
              <a:t>x</a:t>
            </a:r>
            <a:r>
              <a:rPr dirty="0"/>
              <a:t> to a representation </a:t>
            </a:r>
            <a:r>
              <a:rPr i="1" dirty="0">
                <a:latin typeface="+mn-lt"/>
                <a:ea typeface="+mn-ea"/>
                <a:cs typeface="+mn-cs"/>
                <a:sym typeface="Helvetica"/>
              </a:rPr>
              <a:t>z </a:t>
            </a:r>
            <a:r>
              <a:rPr dirty="0"/>
              <a:t>=</a:t>
            </a:r>
            <a:r>
              <a:rPr i="1" dirty="0">
                <a:latin typeface="+mn-lt"/>
                <a:ea typeface="+mn-ea"/>
                <a:cs typeface="+mn-cs"/>
                <a:sym typeface="Helvetica"/>
              </a:rPr>
              <a:t> f(x)</a:t>
            </a:r>
            <a:endParaRPr i="1" dirty="0">
              <a:latin typeface="+mn-lt"/>
              <a:ea typeface="+mn-ea"/>
              <a:cs typeface="+mn-cs"/>
              <a:sym typeface="Helvetica"/>
            </a:endParaRPr>
          </a:p>
          <a:p>
            <a:pPr marL="342900" indent="-342900">
              <a:spcBef>
                <a:spcPts val="700"/>
              </a:spcBef>
              <a:buSzPct val="100000"/>
              <a:buFont typeface="Arial" panose="020B0604020202090204"/>
              <a:buChar char="•"/>
              <a:defRPr sz="2900">
                <a:solidFill>
                  <a:srgbClr val="404040"/>
                </a:solidFill>
              </a:defRPr>
            </a:pPr>
            <a:r>
              <a:rPr dirty="0"/>
              <a:t>More formally, if </a:t>
            </a:r>
            <a:r>
              <a:rPr b="1" dirty="0">
                <a:latin typeface="+mn-lt"/>
                <a:ea typeface="+mn-ea"/>
                <a:cs typeface="+mn-cs"/>
                <a:sym typeface="Helvetica"/>
              </a:rPr>
              <a:t>X </a:t>
            </a:r>
            <a:r>
              <a:rPr dirty="0"/>
              <a:t>is the where each row corresponds to a data sample, </a:t>
            </a:r>
            <a:r>
              <a:rPr b="1" dirty="0">
                <a:latin typeface="+mn-lt"/>
                <a:ea typeface="+mn-ea"/>
                <a:cs typeface="+mn-cs"/>
                <a:sym typeface="Helvetica"/>
              </a:rPr>
              <a:t>T </a:t>
            </a:r>
            <a:r>
              <a:rPr dirty="0"/>
              <a:t>=</a:t>
            </a:r>
            <a:r>
              <a:rPr b="1" dirty="0">
                <a:latin typeface="+mn-lt"/>
                <a:ea typeface="+mn-ea"/>
                <a:cs typeface="+mn-cs"/>
                <a:sym typeface="Helvetica"/>
              </a:rPr>
              <a:t> X</a:t>
            </a:r>
            <a:r>
              <a:rPr lang="en-US" b="1" dirty="0">
                <a:latin typeface="+mn-lt"/>
                <a:ea typeface="+mn-ea"/>
                <a:cs typeface="+mn-cs"/>
                <a:sym typeface="Helvetica"/>
              </a:rPr>
              <a:t>W</a:t>
            </a:r>
            <a:r>
              <a:rPr dirty="0"/>
              <a:t> denotes the full principal components decomposition, where </a:t>
            </a:r>
            <a:r>
              <a:rPr b="1" dirty="0">
                <a:latin typeface="+mn-lt"/>
                <a:ea typeface="+mn-ea"/>
                <a:cs typeface="+mn-cs"/>
                <a:sym typeface="Helvetica"/>
              </a:rPr>
              <a:t>W</a:t>
            </a:r>
            <a:r>
              <a:rPr dirty="0"/>
              <a:t> is the matrix whose columns are the eigenvectors of </a:t>
            </a:r>
            <a:r>
              <a:rPr b="1" dirty="0">
                <a:latin typeface="+mn-lt"/>
                <a:ea typeface="+mn-ea"/>
                <a:cs typeface="+mn-cs"/>
                <a:sym typeface="Helvetica"/>
              </a:rPr>
              <a:t>X</a:t>
            </a:r>
            <a:r>
              <a:rPr baseline="32000" dirty="0"/>
              <a:t>T</a:t>
            </a:r>
            <a:r>
              <a:rPr b="1" dirty="0">
                <a:latin typeface="+mn-lt"/>
                <a:ea typeface="+mn-ea"/>
                <a:cs typeface="+mn-cs"/>
                <a:sym typeface="Helvetica"/>
              </a:rPr>
              <a:t>X</a:t>
            </a:r>
            <a:endParaRPr b="1" dirty="0">
              <a:latin typeface="+mn-lt"/>
              <a:ea typeface="+mn-ea"/>
              <a:cs typeface="+mn-cs"/>
              <a:sym typeface="Helvetica"/>
            </a:endParaRPr>
          </a:p>
          <a:p>
            <a:pPr marL="342900" indent="-342900">
              <a:spcBef>
                <a:spcPts val="700"/>
              </a:spcBef>
              <a:buSzPct val="100000"/>
              <a:buFont typeface="Arial" panose="020B0604020202090204"/>
              <a:buChar char="•"/>
              <a:defRPr sz="2900">
                <a:solidFill>
                  <a:srgbClr val="404040"/>
                </a:solidFill>
              </a:defRPr>
            </a:pPr>
            <a:r>
              <a:rPr dirty="0"/>
              <a:t>To reduce the dimensionality of the input we use only the first </a:t>
            </a:r>
            <a:r>
              <a:rPr i="1" dirty="0">
                <a:latin typeface="+mn-lt"/>
                <a:ea typeface="+mn-ea"/>
                <a:cs typeface="+mn-cs"/>
                <a:sym typeface="Helvetica"/>
              </a:rPr>
              <a:t>k</a:t>
            </a:r>
            <a:r>
              <a:rPr dirty="0"/>
              <a:t> eigenvectors, which yields </a:t>
            </a:r>
            <a:r>
              <a:rPr b="1" dirty="0">
                <a:latin typeface="+mn-lt"/>
                <a:ea typeface="+mn-ea"/>
                <a:cs typeface="+mn-cs"/>
                <a:sym typeface="Helvetica"/>
              </a:rPr>
              <a:t>T</a:t>
            </a:r>
            <a:r>
              <a:rPr baseline="-6000" dirty="0"/>
              <a:t>k</a:t>
            </a:r>
            <a:r>
              <a:rPr b="1" dirty="0">
                <a:latin typeface="+mn-lt"/>
                <a:ea typeface="+mn-ea"/>
                <a:cs typeface="+mn-cs"/>
                <a:sym typeface="Helvetica"/>
              </a:rPr>
              <a:t> </a:t>
            </a:r>
            <a:r>
              <a:rPr dirty="0"/>
              <a:t>=</a:t>
            </a:r>
            <a:r>
              <a:rPr b="1" dirty="0">
                <a:latin typeface="+mn-lt"/>
                <a:ea typeface="+mn-ea"/>
                <a:cs typeface="+mn-cs"/>
                <a:sym typeface="Helvetica"/>
              </a:rPr>
              <a:t> </a:t>
            </a:r>
            <a:r>
              <a:rPr b="1" dirty="0" err="1">
                <a:latin typeface="+mn-lt"/>
                <a:ea typeface="+mn-ea"/>
                <a:cs typeface="+mn-cs"/>
                <a:sym typeface="Helvetica"/>
              </a:rPr>
              <a:t>X</a:t>
            </a:r>
            <a:r>
              <a:rPr lang="en-US" b="1" dirty="0" err="1">
                <a:latin typeface="+mn-lt"/>
                <a:ea typeface="+mn-ea"/>
                <a:cs typeface="+mn-cs"/>
                <a:sym typeface="Helvetica"/>
              </a:rPr>
              <a:t>W</a:t>
            </a:r>
            <a:r>
              <a:rPr lang="en-US" baseline="-6000" dirty="0" err="1"/>
              <a:t>k</a:t>
            </a:r>
            <a:endParaRPr b="1" dirty="0">
              <a:latin typeface="+mn-lt"/>
              <a:ea typeface="+mn-ea"/>
              <a:cs typeface="+mn-cs"/>
              <a:sym typeface="Helvetica"/>
            </a:endParaRPr>
          </a:p>
        </p:txBody>
      </p:sp>
    </p:spTree>
  </p:cSld>
  <p:clrMapOvr>
    <a:masterClrMapping/>
  </p:clrMapOvr>
  <p:transition spd="med" advTm="174293"/>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 name="Shape 179"/>
          <p:cNvSpPr txBox="1">
            <a:spLocks noGrp="1"/>
          </p:cNvSpPr>
          <p:nvPr>
            <p:ph type="title"/>
          </p:nvPr>
        </p:nvSpPr>
        <p:spPr>
          <a:prstGeom prst="rect">
            <a:avLst/>
          </a:prstGeom>
        </p:spPr>
        <p:txBody>
          <a:bodyPr/>
          <a:lstStyle/>
          <a:p>
            <a:r>
              <a:t>Principal components analysis</a:t>
            </a:r>
          </a:p>
        </p:txBody>
      </p:sp>
      <p:sp>
        <p:nvSpPr>
          <p:cNvPr id="180" name="Shape 180"/>
          <p:cNvSpPr txBox="1">
            <a:spLocks noGrp="1"/>
          </p:cNvSpPr>
          <p:nvPr>
            <p:ph type="sldNum" sz="quarter" idx="2"/>
          </p:nvPr>
        </p:nvSpPr>
        <p:spPr>
          <a:prstGeom prst="rect">
            <a:avLst/>
          </a:prstGeom>
        </p:spPr>
        <p:txBody>
          <a:bodyPr/>
          <a:lstStyle/>
          <a:p>
            <a:fld id="{86CB4B4D-7CA3-9044-876B-883B54F8677D}" type="slidenum">
              <a:rPr/>
            </a:fld>
            <a:endParaRPr/>
          </a:p>
        </p:txBody>
      </p:sp>
      <p:sp>
        <p:nvSpPr>
          <p:cNvPr id="181" name="Shape 181"/>
          <p:cNvSpPr txBox="1"/>
          <p:nvPr/>
        </p:nvSpPr>
        <p:spPr>
          <a:xfrm>
            <a:off x="457200" y="1600200"/>
            <a:ext cx="8229600" cy="5257800"/>
          </a:xfrm>
          <a:prstGeom prst="rect">
            <a:avLst/>
          </a:prstGeom>
          <a:ln w="12700">
            <a:miter lim="400000"/>
          </a:ln>
        </p:spPr>
        <p:txBody>
          <a:bodyPr lIns="45719" rIns="45719">
            <a:normAutofit/>
          </a:bodyPr>
          <a:lstStyle/>
          <a:p>
            <a:pPr marL="342900" indent="-342900">
              <a:spcBef>
                <a:spcPts val="700"/>
              </a:spcBef>
              <a:buSzPct val="100000"/>
              <a:buFont typeface="Arial" panose="020B0604020202090204"/>
              <a:buChar char="•"/>
              <a:defRPr sz="2900">
                <a:solidFill>
                  <a:srgbClr val="404040"/>
                </a:solidFill>
              </a:defRPr>
            </a:pPr>
            <a:r>
              <a:t>PCA defines an </a:t>
            </a:r>
            <a:r>
              <a:rPr>
                <a:solidFill>
                  <a:schemeClr val="accent2"/>
                </a:solidFill>
              </a:rPr>
              <a:t>orthogonal linear transformation</a:t>
            </a:r>
            <a:r>
              <a:t> from an input </a:t>
            </a:r>
            <a:r>
              <a:rPr b="1">
                <a:latin typeface="+mn-lt"/>
                <a:ea typeface="+mn-ea"/>
                <a:cs typeface="+mn-cs"/>
                <a:sym typeface="Helvetica"/>
              </a:rPr>
              <a:t>x</a:t>
            </a:r>
            <a:r>
              <a:t> to a representation </a:t>
            </a:r>
            <a:r>
              <a:rPr i="1">
                <a:latin typeface="+mn-lt"/>
                <a:ea typeface="+mn-ea"/>
                <a:cs typeface="+mn-cs"/>
                <a:sym typeface="Helvetica"/>
              </a:rPr>
              <a:t>z </a:t>
            </a:r>
            <a:r>
              <a:t>=</a:t>
            </a:r>
            <a:r>
              <a:rPr i="1">
                <a:latin typeface="+mn-lt"/>
                <a:ea typeface="+mn-ea"/>
                <a:cs typeface="+mn-cs"/>
                <a:sym typeface="Helvetica"/>
              </a:rPr>
              <a:t> f(x)</a:t>
            </a:r>
            <a:endParaRPr i="1">
              <a:latin typeface="+mn-lt"/>
              <a:ea typeface="+mn-ea"/>
              <a:cs typeface="+mn-cs"/>
              <a:sym typeface="Helvetica"/>
            </a:endParaRPr>
          </a:p>
        </p:txBody>
      </p:sp>
      <p:pic>
        <p:nvPicPr>
          <p:cNvPr id="182" name="pasted-image.png"/>
          <p:cNvPicPr>
            <a:picLocks noChangeAspect="1"/>
          </p:cNvPicPr>
          <p:nvPr/>
        </p:nvPicPr>
        <p:blipFill>
          <a:blip r:embed="rId1"/>
          <a:stretch>
            <a:fillRect/>
          </a:stretch>
        </p:blipFill>
        <p:spPr>
          <a:xfrm>
            <a:off x="647700" y="2923358"/>
            <a:ext cx="7848600" cy="3238501"/>
          </a:xfrm>
          <a:prstGeom prst="rect">
            <a:avLst/>
          </a:prstGeom>
          <a:ln w="12700">
            <a:miter lim="400000"/>
            <a:headEnd/>
            <a:tailEnd/>
          </a:ln>
        </p:spPr>
      </p:pic>
      <p:sp>
        <p:nvSpPr>
          <p:cNvPr id="183" name="Shape 183"/>
          <p:cNvSpPr txBox="1"/>
          <p:nvPr/>
        </p:nvSpPr>
        <p:spPr>
          <a:xfrm>
            <a:off x="1700827" y="6404292"/>
            <a:ext cx="5742346" cy="248306"/>
          </a:xfrm>
          <a:prstGeom prst="rect">
            <a:avLst/>
          </a:prstGeom>
          <a:ln w="12700">
            <a:miter lim="400000"/>
          </a:ln>
        </p:spPr>
        <p:txBody>
          <a:bodyPr wrap="none" lIns="45719" rIns="45719">
            <a:spAutoFit/>
          </a:bodyPr>
          <a:lstStyle>
            <a:lvl1pPr algn="ctr">
              <a:defRPr sz="1200">
                <a:solidFill>
                  <a:schemeClr val="accent2"/>
                </a:solidFill>
              </a:defRPr>
            </a:lvl1pPr>
          </a:lstStyle>
          <a:p>
            <a:r>
              <a:t>Source: Li et al., A Robust Deep Model for Improved Classification of AD/MCI Patients, 2015</a:t>
            </a:r>
          </a:p>
        </p:txBody>
      </p:sp>
    </p:spTree>
  </p:cSld>
  <p:clrMapOvr>
    <a:masterClrMapping/>
  </p:clrMapOvr>
  <p:transition spd="med" advTm="102497"/>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hape 124"/>
          <p:cNvSpPr txBox="1">
            <a:spLocks noGrp="1"/>
          </p:cNvSpPr>
          <p:nvPr>
            <p:ph type="body" idx="1"/>
          </p:nvPr>
        </p:nvSpPr>
        <p:spPr>
          <a:prstGeom prst="rect">
            <a:avLst/>
          </a:prstGeom>
        </p:spPr>
        <p:txBody>
          <a:bodyPr/>
          <a:lstStyle>
            <a:lvl1pPr marL="342900" indent="-342900">
              <a:defRPr sz="2900"/>
            </a:lvl1pPr>
          </a:lstStyle>
          <a:p>
            <a:r>
              <a:t>Real-world data lives in a low-dimensional non-linear manifold</a:t>
            </a:r>
          </a:p>
        </p:txBody>
      </p:sp>
      <p:sp>
        <p:nvSpPr>
          <p:cNvPr id="125" name="Shape 125"/>
          <p:cNvSpPr txBox="1">
            <a:spLocks noGrp="1"/>
          </p:cNvSpPr>
          <p:nvPr>
            <p:ph type="title"/>
          </p:nvPr>
        </p:nvSpPr>
        <p:spPr>
          <a:prstGeom prst="rect">
            <a:avLst/>
          </a:prstGeom>
        </p:spPr>
        <p:txBody>
          <a:bodyPr/>
          <a:lstStyle/>
          <a:p>
            <a:r>
              <a:t>Manifold hypothesis</a:t>
            </a:r>
          </a:p>
        </p:txBody>
      </p:sp>
      <p:sp>
        <p:nvSpPr>
          <p:cNvPr id="126" name="Shape 126"/>
          <p:cNvSpPr txBox="1">
            <a:spLocks noGrp="1"/>
          </p:cNvSpPr>
          <p:nvPr>
            <p:ph type="sldNum" sz="quarter" idx="2"/>
          </p:nvPr>
        </p:nvSpPr>
        <p:spPr>
          <a:prstGeom prst="rect">
            <a:avLst/>
          </a:prstGeom>
        </p:spPr>
        <p:txBody>
          <a:bodyPr/>
          <a:lstStyle/>
          <a:p>
            <a:fld id="{86CB4B4D-7CA3-9044-876B-883B54F8677D}" type="slidenum">
              <a:rPr/>
            </a:fld>
            <a:endParaRPr/>
          </a:p>
        </p:txBody>
      </p:sp>
      <p:pic>
        <p:nvPicPr>
          <p:cNvPr id="127" name="pasted-image.png"/>
          <p:cNvPicPr>
            <a:picLocks noChangeAspect="1"/>
          </p:cNvPicPr>
          <p:nvPr/>
        </p:nvPicPr>
        <p:blipFill>
          <a:blip r:embed="rId1"/>
          <a:stretch>
            <a:fillRect/>
          </a:stretch>
        </p:blipFill>
        <p:spPr>
          <a:xfrm>
            <a:off x="1981100" y="2935321"/>
            <a:ext cx="5181800" cy="3230529"/>
          </a:xfrm>
          <a:prstGeom prst="rect">
            <a:avLst/>
          </a:prstGeom>
          <a:ln w="12700">
            <a:miter lim="400000"/>
            <a:headEnd/>
            <a:tailEnd/>
          </a:ln>
        </p:spPr>
      </p:pic>
      <p:sp>
        <p:nvSpPr>
          <p:cNvPr id="128" name="Shape 128"/>
          <p:cNvSpPr txBox="1"/>
          <p:nvPr/>
        </p:nvSpPr>
        <p:spPr>
          <a:xfrm>
            <a:off x="844433" y="6404292"/>
            <a:ext cx="7455134" cy="248306"/>
          </a:xfrm>
          <a:prstGeom prst="rect">
            <a:avLst/>
          </a:prstGeom>
          <a:ln w="12700">
            <a:miter lim="400000"/>
          </a:ln>
        </p:spPr>
        <p:txBody>
          <a:bodyPr wrap="none" lIns="45719" rIns="45719">
            <a:spAutoFit/>
          </a:bodyPr>
          <a:lstStyle/>
          <a:p>
            <a:pPr algn="ctr">
              <a:defRPr sz="1200">
                <a:solidFill>
                  <a:schemeClr val="accent2"/>
                </a:solidFill>
              </a:defRPr>
            </a:pPr>
            <a:r>
              <a:rPr i="1">
                <a:latin typeface="+mn-lt"/>
                <a:ea typeface="+mn-ea"/>
                <a:cs typeface="+mn-cs"/>
                <a:sym typeface="Helvetica"/>
              </a:rPr>
              <a:t>Karbauskaitė et al</a:t>
            </a:r>
            <a:r>
              <a:t>. "Topology preservation measures in the visualization of manifold-type multidimensional data”, 2009</a:t>
            </a:r>
          </a:p>
        </p:txBody>
      </p:sp>
    </p:spTree>
  </p:cSld>
  <p:clrMapOvr>
    <a:masterClrMapping/>
  </p:clrMapOvr>
  <p:transition spd="med" advTm="228455"/>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 name="Shape 185"/>
          <p:cNvSpPr txBox="1">
            <a:spLocks noGrp="1"/>
          </p:cNvSpPr>
          <p:nvPr>
            <p:ph type="title"/>
          </p:nvPr>
        </p:nvSpPr>
        <p:spPr>
          <a:prstGeom prst="rect">
            <a:avLst/>
          </a:prstGeom>
        </p:spPr>
        <p:txBody>
          <a:bodyPr/>
          <a:lstStyle/>
          <a:p>
            <a:r>
              <a:t>Principal components analysis</a:t>
            </a:r>
          </a:p>
        </p:txBody>
      </p:sp>
      <p:pic>
        <p:nvPicPr>
          <p:cNvPr id="186" name="pasted-image.png"/>
          <p:cNvPicPr>
            <a:picLocks noChangeAspect="1"/>
          </p:cNvPicPr>
          <p:nvPr/>
        </p:nvPicPr>
        <p:blipFill>
          <a:blip r:embed="rId1"/>
          <a:stretch>
            <a:fillRect/>
          </a:stretch>
        </p:blipFill>
        <p:spPr>
          <a:xfrm>
            <a:off x="1072074" y="2907362"/>
            <a:ext cx="6999852" cy="3103451"/>
          </a:xfrm>
          <a:prstGeom prst="rect">
            <a:avLst/>
          </a:prstGeom>
          <a:ln w="12700">
            <a:miter lim="400000"/>
            <a:headEnd/>
            <a:tailEnd/>
          </a:ln>
        </p:spPr>
      </p:pic>
      <p:sp>
        <p:nvSpPr>
          <p:cNvPr id="187" name="Shape 187"/>
          <p:cNvSpPr txBox="1"/>
          <p:nvPr/>
        </p:nvSpPr>
        <p:spPr>
          <a:xfrm>
            <a:off x="457200" y="1600200"/>
            <a:ext cx="8229600" cy="5257800"/>
          </a:xfrm>
          <a:prstGeom prst="rect">
            <a:avLst/>
          </a:prstGeom>
          <a:ln w="12700">
            <a:miter lim="400000"/>
          </a:ln>
        </p:spPr>
        <p:txBody>
          <a:bodyPr lIns="45719" rIns="45719">
            <a:normAutofit/>
          </a:bodyPr>
          <a:lstStyle/>
          <a:p>
            <a:pPr marL="342900" indent="-342900">
              <a:spcBef>
                <a:spcPts val="700"/>
              </a:spcBef>
              <a:buSzPct val="100000"/>
              <a:buFont typeface="Arial" panose="020B0604020202090204"/>
              <a:buChar char="•"/>
              <a:defRPr sz="2900">
                <a:solidFill>
                  <a:srgbClr val="404040"/>
                </a:solidFill>
              </a:defRPr>
            </a:pPr>
            <a:r>
              <a:t>PCA defines an </a:t>
            </a:r>
            <a:r>
              <a:rPr>
                <a:solidFill>
                  <a:schemeClr val="accent2"/>
                </a:solidFill>
              </a:rPr>
              <a:t>orthogonal linear transformation</a:t>
            </a:r>
            <a:r>
              <a:t> from an input </a:t>
            </a:r>
            <a:r>
              <a:rPr b="1">
                <a:latin typeface="+mn-lt"/>
                <a:ea typeface="+mn-ea"/>
                <a:cs typeface="+mn-cs"/>
                <a:sym typeface="Helvetica"/>
              </a:rPr>
              <a:t>x</a:t>
            </a:r>
            <a:r>
              <a:t> to a representation </a:t>
            </a:r>
            <a:r>
              <a:rPr i="1">
                <a:latin typeface="+mn-lt"/>
                <a:ea typeface="+mn-ea"/>
                <a:cs typeface="+mn-cs"/>
                <a:sym typeface="Helvetica"/>
              </a:rPr>
              <a:t>z </a:t>
            </a:r>
            <a:r>
              <a:t>=</a:t>
            </a:r>
            <a:r>
              <a:rPr i="1">
                <a:latin typeface="+mn-lt"/>
                <a:ea typeface="+mn-ea"/>
                <a:cs typeface="+mn-cs"/>
                <a:sym typeface="Helvetica"/>
              </a:rPr>
              <a:t> f(x)</a:t>
            </a:r>
            <a:endParaRPr i="1">
              <a:latin typeface="+mn-lt"/>
              <a:ea typeface="+mn-ea"/>
              <a:cs typeface="+mn-cs"/>
              <a:sym typeface="Helvetica"/>
            </a:endParaRPr>
          </a:p>
        </p:txBody>
      </p:sp>
      <p:sp>
        <p:nvSpPr>
          <p:cNvPr id="188" name="Shape 188"/>
          <p:cNvSpPr txBox="1"/>
          <p:nvPr/>
        </p:nvSpPr>
        <p:spPr>
          <a:xfrm>
            <a:off x="521699" y="6404292"/>
            <a:ext cx="8100602" cy="248306"/>
          </a:xfrm>
          <a:prstGeom prst="rect">
            <a:avLst/>
          </a:prstGeom>
          <a:ln w="12700">
            <a:miter lim="400000"/>
          </a:ln>
        </p:spPr>
        <p:txBody>
          <a:bodyPr wrap="none" lIns="45719" rIns="45719">
            <a:spAutoFit/>
          </a:bodyPr>
          <a:lstStyle/>
          <a:p>
            <a:pPr algn="ctr">
              <a:defRPr sz="1200">
                <a:solidFill>
                  <a:schemeClr val="accent2"/>
                </a:solidFill>
              </a:defRPr>
            </a:pPr>
            <a:r>
              <a:t>Source: </a:t>
            </a:r>
            <a:r>
              <a:rPr u="sng">
                <a:solidFill>
                  <a:srgbClr val="0000FF"/>
                </a:solidFill>
                <a:uFill>
                  <a:solidFill>
                    <a:srgbClr val="0000FF"/>
                  </a:solidFill>
                </a:uFill>
                <a:hlinkClick r:id="rId2"/>
              </a:rPr>
              <a:t>http://blog.kaggle.com/2017/04/10/exploring-the-structure-of-high-dimensional-data-with-hypertools-in-kaggle-kernels/</a:t>
            </a:r>
            <a:endParaRPr u="sng">
              <a:solidFill>
                <a:srgbClr val="0000FF"/>
              </a:solidFill>
              <a:uFill>
                <a:solidFill>
                  <a:srgbClr val="0000FF"/>
                </a:solidFill>
              </a:uFill>
              <a:hlinkClick r:id="rId2"/>
            </a:endParaRPr>
          </a:p>
        </p:txBody>
      </p:sp>
    </p:spTree>
  </p:cSld>
  <p:clrMapOvr>
    <a:masterClrMapping/>
  </p:clrMapOvr>
  <p:transition spd="med" advTm="39787"/>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 name="Shape 190"/>
          <p:cNvSpPr txBox="1">
            <a:spLocks noGrp="1"/>
          </p:cNvSpPr>
          <p:nvPr>
            <p:ph type="title"/>
          </p:nvPr>
        </p:nvSpPr>
        <p:spPr>
          <a:prstGeom prst="rect">
            <a:avLst/>
          </a:prstGeom>
        </p:spPr>
        <p:txBody>
          <a:bodyPr/>
          <a:lstStyle/>
          <a:p>
            <a:r>
              <a:t>Input reconstruction with PCA</a:t>
            </a:r>
          </a:p>
        </p:txBody>
      </p:sp>
      <p:sp>
        <p:nvSpPr>
          <p:cNvPr id="191" name="Shape 191"/>
          <p:cNvSpPr txBox="1">
            <a:spLocks noGrp="1"/>
          </p:cNvSpPr>
          <p:nvPr>
            <p:ph type="sldNum" sz="quarter" idx="2"/>
          </p:nvPr>
        </p:nvSpPr>
        <p:spPr>
          <a:prstGeom prst="rect">
            <a:avLst/>
          </a:prstGeom>
        </p:spPr>
        <p:txBody>
          <a:bodyPr/>
          <a:lstStyle/>
          <a:p>
            <a:fld id="{86CB4B4D-7CA3-9044-876B-883B54F8677D}" type="slidenum">
              <a:rPr/>
            </a:fld>
            <a:endParaRPr/>
          </a:p>
        </p:txBody>
      </p:sp>
      <p:pic>
        <p:nvPicPr>
          <p:cNvPr id="192" name="pasted-image.png"/>
          <p:cNvPicPr>
            <a:picLocks noChangeAspect="1"/>
          </p:cNvPicPr>
          <p:nvPr/>
        </p:nvPicPr>
        <p:blipFill>
          <a:blip r:embed="rId1"/>
          <a:srcRect b="53013"/>
          <a:stretch>
            <a:fillRect/>
          </a:stretch>
        </p:blipFill>
        <p:spPr>
          <a:xfrm>
            <a:off x="994346" y="2320726"/>
            <a:ext cx="6957328" cy="2216388"/>
          </a:xfrm>
          <a:prstGeom prst="rect">
            <a:avLst/>
          </a:prstGeom>
          <a:ln w="12700">
            <a:miter lim="400000"/>
            <a:headEnd/>
            <a:tailEnd/>
          </a:ln>
        </p:spPr>
      </p:pic>
      <p:sp>
        <p:nvSpPr>
          <p:cNvPr id="193" name="Shape 193"/>
          <p:cNvSpPr txBox="1"/>
          <p:nvPr/>
        </p:nvSpPr>
        <p:spPr>
          <a:xfrm>
            <a:off x="3770951" y="4855047"/>
            <a:ext cx="1602098" cy="454656"/>
          </a:xfrm>
          <a:prstGeom prst="rect">
            <a:avLst/>
          </a:prstGeom>
          <a:ln w="12700">
            <a:miter lim="400000"/>
          </a:ln>
        </p:spPr>
        <p:txBody>
          <a:bodyPr wrap="none" lIns="45719" rIns="45719">
            <a:spAutoFit/>
          </a:bodyPr>
          <a:lstStyle/>
          <a:p>
            <a:pPr>
              <a:defRPr sz="2900" b="1">
                <a:solidFill>
                  <a:schemeClr val="accent2"/>
                </a:solidFill>
                <a:latin typeface="+mn-lt"/>
                <a:ea typeface="+mn-ea"/>
                <a:cs typeface="+mn-cs"/>
                <a:sym typeface="Helvetica"/>
              </a:defRPr>
            </a:pPr>
            <a:r>
              <a:t>Y = T</a:t>
            </a:r>
            <a:r>
              <a:rPr baseline="-6000"/>
              <a:t>k</a:t>
            </a:r>
            <a:r>
              <a:t> W</a:t>
            </a:r>
            <a:r>
              <a:rPr baseline="-6000"/>
              <a:t>k</a:t>
            </a:r>
            <a:r>
              <a:rPr baseline="32000"/>
              <a:t>T</a:t>
            </a:r>
            <a:endParaRPr baseline="32000"/>
          </a:p>
        </p:txBody>
      </p:sp>
      <p:sp>
        <p:nvSpPr>
          <p:cNvPr id="194" name="Shape 194"/>
          <p:cNvSpPr txBox="1"/>
          <p:nvPr/>
        </p:nvSpPr>
        <p:spPr>
          <a:xfrm>
            <a:off x="7653721" y="3305803"/>
            <a:ext cx="295485" cy="454656"/>
          </a:xfrm>
          <a:prstGeom prst="rect">
            <a:avLst/>
          </a:prstGeom>
          <a:ln w="12700">
            <a:miter lim="400000"/>
          </a:ln>
        </p:spPr>
        <p:txBody>
          <a:bodyPr wrap="none" lIns="45719" rIns="45719">
            <a:spAutoFit/>
          </a:bodyPr>
          <a:lstStyle>
            <a:lvl1pPr>
              <a:defRPr sz="2900" b="1">
                <a:solidFill>
                  <a:schemeClr val="accent2"/>
                </a:solidFill>
                <a:latin typeface="+mn-lt"/>
                <a:ea typeface="+mn-ea"/>
                <a:cs typeface="+mn-cs"/>
                <a:sym typeface="Helvetica"/>
              </a:defRPr>
            </a:lvl1pPr>
          </a:lstStyle>
          <a:p>
            <a:r>
              <a:t>Y</a:t>
            </a:r>
          </a:p>
        </p:txBody>
      </p:sp>
      <p:sp>
        <p:nvSpPr>
          <p:cNvPr id="195" name="Shape 195"/>
          <p:cNvSpPr txBox="1"/>
          <p:nvPr/>
        </p:nvSpPr>
        <p:spPr>
          <a:xfrm>
            <a:off x="3548542" y="2319473"/>
            <a:ext cx="404344" cy="454656"/>
          </a:xfrm>
          <a:prstGeom prst="rect">
            <a:avLst/>
          </a:prstGeom>
          <a:ln w="12700">
            <a:miter lim="400000"/>
          </a:ln>
        </p:spPr>
        <p:txBody>
          <a:bodyPr wrap="none" lIns="45719" rIns="45719">
            <a:spAutoFit/>
          </a:bodyPr>
          <a:lstStyle/>
          <a:p>
            <a:pPr>
              <a:defRPr sz="2900" b="1">
                <a:solidFill>
                  <a:schemeClr val="accent2"/>
                </a:solidFill>
                <a:latin typeface="+mn-lt"/>
                <a:ea typeface="+mn-ea"/>
                <a:cs typeface="+mn-cs"/>
                <a:sym typeface="Helvetica"/>
              </a:defRPr>
            </a:pPr>
            <a:r>
              <a:t>T</a:t>
            </a:r>
            <a:r>
              <a:rPr baseline="-6000"/>
              <a:t>k</a:t>
            </a:r>
            <a:endParaRPr baseline="-6000"/>
          </a:p>
        </p:txBody>
      </p:sp>
      <p:sp>
        <p:nvSpPr>
          <p:cNvPr id="196" name="Shape 196"/>
          <p:cNvSpPr txBox="1"/>
          <p:nvPr/>
        </p:nvSpPr>
        <p:spPr>
          <a:xfrm>
            <a:off x="4720538" y="3305803"/>
            <a:ext cx="677332" cy="454656"/>
          </a:xfrm>
          <a:prstGeom prst="rect">
            <a:avLst/>
          </a:prstGeom>
          <a:ln w="12700">
            <a:miter lim="400000"/>
          </a:ln>
        </p:spPr>
        <p:txBody>
          <a:bodyPr wrap="none" lIns="45719" rIns="45719">
            <a:spAutoFit/>
          </a:bodyPr>
          <a:lstStyle/>
          <a:p>
            <a:pPr>
              <a:defRPr sz="2900" b="1">
                <a:solidFill>
                  <a:schemeClr val="accent2"/>
                </a:solidFill>
                <a:latin typeface="+mn-lt"/>
                <a:ea typeface="+mn-ea"/>
                <a:cs typeface="+mn-cs"/>
                <a:sym typeface="Helvetica"/>
              </a:defRPr>
            </a:pPr>
            <a:r>
              <a:t>W</a:t>
            </a:r>
            <a:r>
              <a:rPr baseline="-6000"/>
              <a:t>k</a:t>
            </a:r>
            <a:r>
              <a:rPr baseline="32000"/>
              <a:t>T</a:t>
            </a:r>
            <a:endParaRPr baseline="32000"/>
          </a:p>
        </p:txBody>
      </p:sp>
      <p:sp>
        <p:nvSpPr>
          <p:cNvPr id="197" name="Shape 197"/>
          <p:cNvSpPr txBox="1"/>
          <p:nvPr/>
        </p:nvSpPr>
        <p:spPr>
          <a:xfrm>
            <a:off x="947202" y="3305803"/>
            <a:ext cx="306994" cy="454656"/>
          </a:xfrm>
          <a:prstGeom prst="rect">
            <a:avLst/>
          </a:prstGeom>
          <a:ln w="12700">
            <a:miter lim="400000"/>
          </a:ln>
        </p:spPr>
        <p:txBody>
          <a:bodyPr wrap="none" lIns="45719" rIns="45719">
            <a:spAutoFit/>
          </a:bodyPr>
          <a:lstStyle>
            <a:lvl1pPr>
              <a:defRPr sz="2900" b="1">
                <a:solidFill>
                  <a:schemeClr val="accent2"/>
                </a:solidFill>
                <a:latin typeface="+mn-lt"/>
                <a:ea typeface="+mn-ea"/>
                <a:cs typeface="+mn-cs"/>
                <a:sym typeface="Helvetica"/>
              </a:defRPr>
            </a:lvl1pPr>
          </a:lstStyle>
          <a:p>
            <a:r>
              <a:t>X</a:t>
            </a:r>
          </a:p>
        </p:txBody>
      </p:sp>
      <p:sp>
        <p:nvSpPr>
          <p:cNvPr id="198" name="Shape 198"/>
          <p:cNvSpPr txBox="1"/>
          <p:nvPr/>
        </p:nvSpPr>
        <p:spPr>
          <a:xfrm>
            <a:off x="2430978" y="6404292"/>
            <a:ext cx="4282044" cy="248306"/>
          </a:xfrm>
          <a:prstGeom prst="rect">
            <a:avLst/>
          </a:prstGeom>
          <a:ln w="12700">
            <a:miter lim="400000"/>
          </a:ln>
        </p:spPr>
        <p:txBody>
          <a:bodyPr wrap="none" lIns="45719" rIns="45719">
            <a:spAutoFit/>
          </a:bodyPr>
          <a:lstStyle/>
          <a:p>
            <a:pPr algn="ctr">
              <a:defRPr sz="1200"/>
            </a:pPr>
            <a:r>
              <a:rPr>
                <a:solidFill>
                  <a:schemeClr val="accent2"/>
                </a:solidFill>
              </a:rPr>
              <a:t>Source: </a:t>
            </a:r>
            <a:r>
              <a:rPr u="sng">
                <a:solidFill>
                  <a:srgbClr val="0000FF"/>
                </a:solidFill>
                <a:uFill>
                  <a:solidFill>
                    <a:srgbClr val="0000FF"/>
                  </a:solidFill>
                </a:uFill>
                <a:hlinkClick r:id="rId2"/>
              </a:rPr>
              <a:t>http://alexhwilliams.info/itsneuronalblog/2016/03/27/pca/</a:t>
            </a:r>
            <a:endParaRPr u="sng">
              <a:solidFill>
                <a:srgbClr val="0000FF"/>
              </a:solidFill>
              <a:uFill>
                <a:solidFill>
                  <a:srgbClr val="0000FF"/>
                </a:solidFill>
              </a:uFill>
              <a:hlinkClick r:id="rId2"/>
            </a:endParaRPr>
          </a:p>
        </p:txBody>
      </p:sp>
      <mc:AlternateContent xmlns:mc="http://schemas.openxmlformats.org/markup-compatibility/2006" xmlns:p14="http://schemas.microsoft.com/office/powerpoint/2010/main">
        <mc:Choice Requires="p14">
          <p:contentPart r:id="rId3" p14:bwMode="auto">
            <p14:nvContentPartPr>
              <p14:cNvPr id="46" name="Ink 45"/>
              <p14:cNvContentPartPr/>
              <p14:nvPr/>
            </p14:nvContentPartPr>
            <p14:xfrm>
              <a:off x="4754216" y="2745860"/>
              <a:ext cx="360" cy="360"/>
            </p14:xfrm>
          </p:contentPart>
        </mc:Choice>
        <mc:Fallback xmlns="">
          <p:pic>
            <p:nvPicPr>
              <p:cNvPr id="46" name="Ink 45"/>
            </p:nvPicPr>
            <p:blipFill>
              <a:blip r:embed="rId4"/>
            </p:blipFill>
            <p:spPr>
              <a:xfrm>
                <a:off x="4754216" y="2745860"/>
                <a:ext cx="360" cy="360"/>
              </a:xfrm>
              <a:prstGeom prst="rect"/>
            </p:spPr>
          </p:pic>
        </mc:Fallback>
      </mc:AlternateContent>
    </p:spTree>
  </p:cSld>
  <p:clrMapOvr>
    <a:masterClrMapping/>
  </p:clrMapOvr>
  <p:transition spd="med" advTm="505375"/>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 name="Shape 200"/>
          <p:cNvSpPr txBox="1">
            <a:spLocks noGrp="1"/>
          </p:cNvSpPr>
          <p:nvPr>
            <p:ph type="title"/>
          </p:nvPr>
        </p:nvSpPr>
        <p:spPr>
          <a:prstGeom prst="rect">
            <a:avLst/>
          </a:prstGeom>
        </p:spPr>
        <p:txBody>
          <a:bodyPr/>
          <a:lstStyle/>
          <a:p>
            <a:r>
              <a:t>Input reconstruction with PCA</a:t>
            </a:r>
          </a:p>
        </p:txBody>
      </p:sp>
      <p:sp>
        <p:nvSpPr>
          <p:cNvPr id="201" name="Shape 201"/>
          <p:cNvSpPr txBox="1">
            <a:spLocks noGrp="1"/>
          </p:cNvSpPr>
          <p:nvPr>
            <p:ph type="sldNum" sz="quarter" idx="2"/>
          </p:nvPr>
        </p:nvSpPr>
        <p:spPr>
          <a:prstGeom prst="rect">
            <a:avLst/>
          </a:prstGeom>
        </p:spPr>
        <p:txBody>
          <a:bodyPr/>
          <a:lstStyle/>
          <a:p>
            <a:fld id="{86CB4B4D-7CA3-9044-876B-883B54F8677D}" type="slidenum">
              <a:rPr/>
            </a:fld>
            <a:endParaRPr/>
          </a:p>
        </p:txBody>
      </p:sp>
      <p:pic>
        <p:nvPicPr>
          <p:cNvPr id="202" name="pasted-image.png"/>
          <p:cNvPicPr>
            <a:picLocks noChangeAspect="1"/>
          </p:cNvPicPr>
          <p:nvPr/>
        </p:nvPicPr>
        <p:blipFill>
          <a:blip r:embed="rId1"/>
          <a:srcRect b="53013"/>
          <a:stretch>
            <a:fillRect/>
          </a:stretch>
        </p:blipFill>
        <p:spPr>
          <a:xfrm>
            <a:off x="994346" y="2320726"/>
            <a:ext cx="6957328" cy="2216388"/>
          </a:xfrm>
          <a:prstGeom prst="rect">
            <a:avLst/>
          </a:prstGeom>
          <a:ln w="12700">
            <a:miter lim="400000"/>
            <a:headEnd/>
            <a:tailEnd/>
          </a:ln>
        </p:spPr>
      </p:pic>
      <p:sp>
        <p:nvSpPr>
          <p:cNvPr id="203" name="Shape 203"/>
          <p:cNvSpPr txBox="1"/>
          <p:nvPr/>
        </p:nvSpPr>
        <p:spPr>
          <a:xfrm>
            <a:off x="7653721" y="3305803"/>
            <a:ext cx="295485" cy="454656"/>
          </a:xfrm>
          <a:prstGeom prst="rect">
            <a:avLst/>
          </a:prstGeom>
          <a:ln w="12700">
            <a:miter lim="400000"/>
          </a:ln>
        </p:spPr>
        <p:txBody>
          <a:bodyPr wrap="none" lIns="45719" rIns="45719">
            <a:spAutoFit/>
          </a:bodyPr>
          <a:lstStyle>
            <a:lvl1pPr>
              <a:defRPr sz="2900" b="1">
                <a:solidFill>
                  <a:schemeClr val="accent2"/>
                </a:solidFill>
                <a:latin typeface="+mn-lt"/>
                <a:ea typeface="+mn-ea"/>
                <a:cs typeface="+mn-cs"/>
                <a:sym typeface="Helvetica"/>
              </a:defRPr>
            </a:lvl1pPr>
          </a:lstStyle>
          <a:p>
            <a:r>
              <a:t>Y</a:t>
            </a:r>
          </a:p>
        </p:txBody>
      </p:sp>
      <p:sp>
        <p:nvSpPr>
          <p:cNvPr id="204" name="Shape 204"/>
          <p:cNvSpPr txBox="1"/>
          <p:nvPr/>
        </p:nvSpPr>
        <p:spPr>
          <a:xfrm>
            <a:off x="3548542" y="2319473"/>
            <a:ext cx="404344" cy="454656"/>
          </a:xfrm>
          <a:prstGeom prst="rect">
            <a:avLst/>
          </a:prstGeom>
          <a:ln w="12700">
            <a:miter lim="400000"/>
          </a:ln>
        </p:spPr>
        <p:txBody>
          <a:bodyPr wrap="none" lIns="45719" rIns="45719">
            <a:spAutoFit/>
          </a:bodyPr>
          <a:lstStyle/>
          <a:p>
            <a:pPr>
              <a:defRPr sz="2900" b="1">
                <a:solidFill>
                  <a:schemeClr val="accent2"/>
                </a:solidFill>
                <a:latin typeface="+mn-lt"/>
                <a:ea typeface="+mn-ea"/>
                <a:cs typeface="+mn-cs"/>
                <a:sym typeface="Helvetica"/>
              </a:defRPr>
            </a:pPr>
            <a:r>
              <a:t>T</a:t>
            </a:r>
            <a:r>
              <a:rPr baseline="-6000"/>
              <a:t>k</a:t>
            </a:r>
            <a:endParaRPr baseline="-6000"/>
          </a:p>
        </p:txBody>
      </p:sp>
      <p:sp>
        <p:nvSpPr>
          <p:cNvPr id="205" name="Shape 205"/>
          <p:cNvSpPr txBox="1"/>
          <p:nvPr/>
        </p:nvSpPr>
        <p:spPr>
          <a:xfrm>
            <a:off x="4720538" y="3305803"/>
            <a:ext cx="677332" cy="454656"/>
          </a:xfrm>
          <a:prstGeom prst="rect">
            <a:avLst/>
          </a:prstGeom>
          <a:ln w="12700">
            <a:miter lim="400000"/>
          </a:ln>
        </p:spPr>
        <p:txBody>
          <a:bodyPr wrap="none" lIns="45719" rIns="45719">
            <a:spAutoFit/>
          </a:bodyPr>
          <a:lstStyle/>
          <a:p>
            <a:pPr>
              <a:defRPr sz="2900" b="1">
                <a:solidFill>
                  <a:schemeClr val="accent2"/>
                </a:solidFill>
                <a:latin typeface="+mn-lt"/>
                <a:ea typeface="+mn-ea"/>
                <a:cs typeface="+mn-cs"/>
                <a:sym typeface="Helvetica"/>
              </a:defRPr>
            </a:pPr>
            <a:r>
              <a:t>W</a:t>
            </a:r>
            <a:r>
              <a:rPr baseline="-6000"/>
              <a:t>k</a:t>
            </a:r>
            <a:r>
              <a:rPr baseline="32000"/>
              <a:t>T</a:t>
            </a:r>
            <a:endParaRPr baseline="32000"/>
          </a:p>
        </p:txBody>
      </p:sp>
      <p:sp>
        <p:nvSpPr>
          <p:cNvPr id="206" name="Shape 206"/>
          <p:cNvSpPr txBox="1"/>
          <p:nvPr/>
        </p:nvSpPr>
        <p:spPr>
          <a:xfrm>
            <a:off x="947202" y="3305803"/>
            <a:ext cx="306994" cy="454656"/>
          </a:xfrm>
          <a:prstGeom prst="rect">
            <a:avLst/>
          </a:prstGeom>
          <a:ln w="12700">
            <a:miter lim="400000"/>
          </a:ln>
        </p:spPr>
        <p:txBody>
          <a:bodyPr wrap="none" lIns="45719" rIns="45719">
            <a:spAutoFit/>
          </a:bodyPr>
          <a:lstStyle>
            <a:lvl1pPr>
              <a:defRPr sz="2900" b="1">
                <a:solidFill>
                  <a:schemeClr val="accent2"/>
                </a:solidFill>
                <a:latin typeface="+mn-lt"/>
                <a:ea typeface="+mn-ea"/>
                <a:cs typeface="+mn-cs"/>
                <a:sym typeface="Helvetica"/>
              </a:defRPr>
            </a:lvl1pPr>
          </a:lstStyle>
          <a:p>
            <a:r>
              <a:t>X</a:t>
            </a:r>
          </a:p>
        </p:txBody>
      </p:sp>
      <p:sp>
        <p:nvSpPr>
          <p:cNvPr id="207" name="Shape 207"/>
          <p:cNvSpPr txBox="1"/>
          <p:nvPr/>
        </p:nvSpPr>
        <p:spPr>
          <a:xfrm>
            <a:off x="2430978" y="6404292"/>
            <a:ext cx="4282044" cy="248306"/>
          </a:xfrm>
          <a:prstGeom prst="rect">
            <a:avLst/>
          </a:prstGeom>
          <a:ln w="12700">
            <a:miter lim="400000"/>
          </a:ln>
        </p:spPr>
        <p:txBody>
          <a:bodyPr wrap="none" lIns="45719" rIns="45719">
            <a:spAutoFit/>
          </a:bodyPr>
          <a:lstStyle/>
          <a:p>
            <a:pPr algn="ctr">
              <a:defRPr sz="1200"/>
            </a:pPr>
            <a:r>
              <a:rPr>
                <a:solidFill>
                  <a:schemeClr val="accent2"/>
                </a:solidFill>
              </a:rPr>
              <a:t>Source: </a:t>
            </a:r>
            <a:r>
              <a:rPr u="sng">
                <a:solidFill>
                  <a:srgbClr val="0000FF"/>
                </a:solidFill>
                <a:uFill>
                  <a:solidFill>
                    <a:srgbClr val="0000FF"/>
                  </a:solidFill>
                </a:uFill>
                <a:hlinkClick r:id="rId2"/>
              </a:rPr>
              <a:t>http://alexhwilliams.info/itsneuronalblog/2016/03/27/pca/</a:t>
            </a:r>
            <a:endParaRPr u="sng">
              <a:solidFill>
                <a:srgbClr val="0000FF"/>
              </a:solidFill>
              <a:uFill>
                <a:solidFill>
                  <a:srgbClr val="0000FF"/>
                </a:solidFill>
              </a:uFill>
              <a:hlinkClick r:id="rId2"/>
            </a:endParaRPr>
          </a:p>
        </p:txBody>
      </p:sp>
      <p:sp>
        <p:nvSpPr>
          <p:cNvPr id="208" name="Shape 208"/>
          <p:cNvSpPr txBox="1"/>
          <p:nvPr/>
        </p:nvSpPr>
        <p:spPr>
          <a:xfrm>
            <a:off x="2327189" y="4943947"/>
            <a:ext cx="4489622" cy="333089"/>
          </a:xfrm>
          <a:prstGeom prst="rect">
            <a:avLst/>
          </a:prstGeom>
          <a:ln w="12700">
            <a:miter lim="400000"/>
          </a:ln>
        </p:spPr>
        <p:txBody>
          <a:bodyPr wrap="none" lIns="45719" rIns="45719">
            <a:spAutoFit/>
          </a:bodyPr>
          <a:lstStyle/>
          <a:p>
            <a:pPr>
              <a:defRPr>
                <a:solidFill>
                  <a:schemeClr val="accent2"/>
                </a:solidFill>
              </a:defRPr>
            </a:pPr>
            <a:r>
              <a:t>PCA minimises the l2 distance between </a:t>
            </a:r>
            <a:r>
              <a:rPr b="1">
                <a:latin typeface="+mn-lt"/>
                <a:ea typeface="+mn-ea"/>
                <a:cs typeface="+mn-cs"/>
                <a:sym typeface="Helvetica"/>
              </a:rPr>
              <a:t>X</a:t>
            </a:r>
            <a:r>
              <a:t> and </a:t>
            </a:r>
            <a:r>
              <a:rPr b="1">
                <a:latin typeface="+mn-lt"/>
                <a:ea typeface="+mn-ea"/>
                <a:cs typeface="+mn-cs"/>
                <a:sym typeface="Helvetica"/>
              </a:rPr>
              <a:t>Y</a:t>
            </a:r>
            <a:endParaRPr b="1">
              <a:latin typeface="+mn-lt"/>
              <a:ea typeface="+mn-ea"/>
              <a:cs typeface="+mn-cs"/>
              <a:sym typeface="Helvetica"/>
            </a:endParaRPr>
          </a:p>
        </p:txBody>
      </p:sp>
    </p:spTree>
  </p:cSld>
  <p:clrMapOvr>
    <a:masterClrMapping/>
  </p:clrMapOvr>
  <p:transition spd="med" advTm="31132"/>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 name="Shape 210"/>
          <p:cNvSpPr txBox="1"/>
          <p:nvPr/>
        </p:nvSpPr>
        <p:spPr>
          <a:xfrm>
            <a:off x="457200" y="1600200"/>
            <a:ext cx="8229600" cy="5257800"/>
          </a:xfrm>
          <a:prstGeom prst="rect">
            <a:avLst/>
          </a:prstGeom>
          <a:ln w="12700">
            <a:miter lim="400000"/>
          </a:ln>
        </p:spPr>
        <p:txBody>
          <a:bodyPr lIns="45719" rIns="45719">
            <a:normAutofit/>
          </a:bodyPr>
          <a:lstStyle>
            <a:lvl1pPr marL="342900" indent="-342900">
              <a:spcBef>
                <a:spcPts val="700"/>
              </a:spcBef>
              <a:buSzPct val="100000"/>
              <a:buFont typeface="Arial" panose="020B0604020202090204"/>
              <a:buChar char="•"/>
              <a:defRPr sz="2900">
                <a:solidFill>
                  <a:srgbClr val="404040"/>
                </a:solidFill>
              </a:defRPr>
            </a:lvl1pPr>
          </a:lstStyle>
          <a:p>
            <a:r>
              <a:rPr dirty="0"/>
              <a:t>However our ability to capture the structure of the data in the original space is limited by the type of transformations we consider (orthogonal linear)</a:t>
            </a:r>
            <a:endParaRPr dirty="0"/>
          </a:p>
        </p:txBody>
      </p:sp>
      <p:sp>
        <p:nvSpPr>
          <p:cNvPr id="211" name="Shape 211"/>
          <p:cNvSpPr txBox="1">
            <a:spLocks noGrp="1"/>
          </p:cNvSpPr>
          <p:nvPr>
            <p:ph type="title"/>
          </p:nvPr>
        </p:nvSpPr>
        <p:spPr>
          <a:prstGeom prst="rect">
            <a:avLst/>
          </a:prstGeom>
        </p:spPr>
        <p:txBody>
          <a:bodyPr/>
          <a:lstStyle/>
          <a:p>
            <a:r>
              <a:t>PCA limitations</a:t>
            </a:r>
          </a:p>
        </p:txBody>
      </p:sp>
      <p:sp>
        <p:nvSpPr>
          <p:cNvPr id="212" name="Shape 212"/>
          <p:cNvSpPr txBox="1"/>
          <p:nvPr/>
        </p:nvSpPr>
        <p:spPr>
          <a:xfrm>
            <a:off x="1973369" y="6404292"/>
            <a:ext cx="5197262" cy="248306"/>
          </a:xfrm>
          <a:prstGeom prst="rect">
            <a:avLst/>
          </a:prstGeom>
          <a:ln w="12700">
            <a:miter lim="400000"/>
          </a:ln>
        </p:spPr>
        <p:txBody>
          <a:bodyPr wrap="none" lIns="45719" rIns="45719">
            <a:spAutoFit/>
          </a:bodyPr>
          <a:lstStyle/>
          <a:p>
            <a:pPr algn="ctr">
              <a:defRPr sz="1200">
                <a:solidFill>
                  <a:schemeClr val="accent2"/>
                </a:solidFill>
              </a:defRPr>
            </a:pPr>
            <a:r>
              <a:t>Source: </a:t>
            </a:r>
            <a:r>
              <a:rPr u="sng">
                <a:solidFill>
                  <a:srgbClr val="0000FF"/>
                </a:solidFill>
                <a:uFill>
                  <a:solidFill>
                    <a:srgbClr val="0000FF"/>
                  </a:solidFill>
                </a:uFill>
                <a:hlinkClick r:id="rId1"/>
              </a:rPr>
              <a:t>http://www.astroml.org/book_figures/chapter7/fig_S_manifold_PCA.html</a:t>
            </a:r>
            <a:endParaRPr u="sng">
              <a:solidFill>
                <a:srgbClr val="0000FF"/>
              </a:solidFill>
              <a:uFill>
                <a:solidFill>
                  <a:srgbClr val="0000FF"/>
                </a:solidFill>
              </a:uFill>
              <a:hlinkClick r:id="rId1"/>
            </a:endParaRPr>
          </a:p>
        </p:txBody>
      </p:sp>
      <p:pic>
        <p:nvPicPr>
          <p:cNvPr id="213" name="pasted-image.png"/>
          <p:cNvPicPr>
            <a:picLocks noChangeAspect="1"/>
          </p:cNvPicPr>
          <p:nvPr/>
        </p:nvPicPr>
        <p:blipFill>
          <a:blip r:embed="rId2"/>
          <a:srcRect b="48527"/>
          <a:stretch>
            <a:fillRect/>
          </a:stretch>
        </p:blipFill>
        <p:spPr>
          <a:xfrm>
            <a:off x="1846659" y="3211976"/>
            <a:ext cx="5450842" cy="2805696"/>
          </a:xfrm>
          <a:prstGeom prst="rect">
            <a:avLst/>
          </a:prstGeom>
          <a:ln w="12700">
            <a:miter lim="400000"/>
            <a:headEnd/>
            <a:tailEnd/>
          </a:ln>
        </p:spPr>
      </p:pic>
      <p:sp>
        <p:nvSpPr>
          <p:cNvPr id="214" name="Shape 214"/>
          <p:cNvSpPr txBox="1">
            <a:spLocks noGrp="1"/>
          </p:cNvSpPr>
          <p:nvPr>
            <p:ph type="sldNum" sz="quarter" idx="2"/>
          </p:nvPr>
        </p:nvSpPr>
        <p:spPr>
          <a:xfrm>
            <a:off x="6553200" y="6427460"/>
            <a:ext cx="2133600" cy="248305"/>
          </a:xfrm>
          <a:prstGeom prst="rect">
            <a:avLst/>
          </a:prstGeom>
        </p:spPr>
        <p:txBody>
          <a:bodyPr/>
          <a:lstStyle/>
          <a:p>
            <a:fld id="{86CB4B4D-7CA3-9044-876B-883B54F8677D}" type="slidenum">
              <a:rPr/>
            </a:fld>
            <a:endParaRPr/>
          </a:p>
        </p:txBody>
      </p:sp>
    </p:spTree>
  </p:cSld>
  <p:clrMapOvr>
    <a:masterClrMapping/>
  </p:clrMapOvr>
  <p:transition spd="med" advTm="123559"/>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 name="Shape 216"/>
          <p:cNvSpPr txBox="1"/>
          <p:nvPr/>
        </p:nvSpPr>
        <p:spPr>
          <a:xfrm>
            <a:off x="457200" y="1600200"/>
            <a:ext cx="8229600" cy="5257800"/>
          </a:xfrm>
          <a:prstGeom prst="rect">
            <a:avLst/>
          </a:prstGeom>
          <a:ln w="12700">
            <a:miter lim="400000"/>
          </a:ln>
        </p:spPr>
        <p:txBody>
          <a:bodyPr lIns="45719" rIns="45719">
            <a:normAutofit/>
          </a:bodyPr>
          <a:lstStyle/>
          <a:p>
            <a:pPr marL="342900" indent="-342900">
              <a:spcBef>
                <a:spcPts val="700"/>
              </a:spcBef>
              <a:buSzPct val="100000"/>
              <a:buFont typeface="Arial" panose="020B0604020202090204"/>
              <a:buChar char="•"/>
              <a:defRPr sz="2900">
                <a:solidFill>
                  <a:srgbClr val="404040"/>
                </a:solidFill>
              </a:defRPr>
            </a:pPr>
            <a:r>
              <a:t>An </a:t>
            </a:r>
            <a:r>
              <a:rPr b="1">
                <a:latin typeface="+mn-lt"/>
                <a:ea typeface="+mn-ea"/>
                <a:cs typeface="+mn-cs"/>
                <a:sym typeface="Helvetica"/>
              </a:rPr>
              <a:t>autoencoder</a:t>
            </a:r>
            <a:r>
              <a:t> is neural networks that is trained to copy its input to its output</a:t>
            </a:r>
          </a:p>
          <a:p>
            <a:pPr marL="342900" indent="-342900">
              <a:spcBef>
                <a:spcPts val="700"/>
              </a:spcBef>
              <a:buSzPct val="100000"/>
              <a:buFont typeface="Arial" panose="020B0604020202090204"/>
              <a:buChar char="•"/>
              <a:defRPr sz="2900">
                <a:solidFill>
                  <a:srgbClr val="404040"/>
                </a:solidFill>
              </a:defRPr>
            </a:pPr>
            <a:r>
              <a:t>It can generalise PCA by accounting for non-linear transformations</a:t>
            </a:r>
          </a:p>
        </p:txBody>
      </p:sp>
      <p:sp>
        <p:nvSpPr>
          <p:cNvPr id="217" name="Shape 217"/>
          <p:cNvSpPr txBox="1">
            <a:spLocks noGrp="1"/>
          </p:cNvSpPr>
          <p:nvPr>
            <p:ph type="title"/>
          </p:nvPr>
        </p:nvSpPr>
        <p:spPr>
          <a:prstGeom prst="rect">
            <a:avLst/>
          </a:prstGeom>
        </p:spPr>
        <p:txBody>
          <a:bodyPr/>
          <a:lstStyle/>
          <a:p>
            <a:r>
              <a:t>Autoencoders</a:t>
            </a:r>
          </a:p>
        </p:txBody>
      </p:sp>
      <p:pic>
        <p:nvPicPr>
          <p:cNvPr id="218" name="pasted-image.png"/>
          <p:cNvPicPr>
            <a:picLocks noChangeAspect="1"/>
          </p:cNvPicPr>
          <p:nvPr/>
        </p:nvPicPr>
        <p:blipFill>
          <a:blip r:embed="rId1"/>
          <a:stretch>
            <a:fillRect/>
          </a:stretch>
        </p:blipFill>
        <p:spPr>
          <a:xfrm>
            <a:off x="3179778" y="4103683"/>
            <a:ext cx="2784444" cy="2834173"/>
          </a:xfrm>
          <a:prstGeom prst="rect">
            <a:avLst/>
          </a:prstGeom>
          <a:ln w="3175">
            <a:miter lim="400000"/>
            <a:headEnd/>
            <a:tailEnd/>
          </a:ln>
        </p:spPr>
      </p:pic>
      <p:sp>
        <p:nvSpPr>
          <p:cNvPr id="219" name="Shape 219"/>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advTm="166476"/>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 name="Shape 221"/>
          <p:cNvSpPr txBox="1"/>
          <p:nvPr/>
        </p:nvSpPr>
        <p:spPr>
          <a:xfrm>
            <a:off x="457200" y="1600200"/>
            <a:ext cx="8229600" cy="5257800"/>
          </a:xfrm>
          <a:prstGeom prst="rect">
            <a:avLst/>
          </a:prstGeom>
          <a:ln w="12700">
            <a:miter lim="400000"/>
          </a:ln>
        </p:spPr>
        <p:txBody>
          <a:bodyPr lIns="45719" rIns="45719">
            <a:normAutofit/>
          </a:bodyPr>
          <a:lstStyle/>
          <a:p>
            <a:pPr marL="342900" indent="-342900">
              <a:spcBef>
                <a:spcPts val="700"/>
              </a:spcBef>
              <a:buSzPct val="100000"/>
              <a:buFont typeface="Arial" panose="020B0604020202090204"/>
              <a:buChar char="•"/>
              <a:defRPr sz="2900">
                <a:solidFill>
                  <a:srgbClr val="404040"/>
                </a:solidFill>
              </a:defRPr>
            </a:pPr>
            <a:r>
              <a:t>An </a:t>
            </a:r>
            <a:r>
              <a:rPr b="1">
                <a:latin typeface="+mn-lt"/>
                <a:ea typeface="+mn-ea"/>
                <a:cs typeface="+mn-cs"/>
                <a:sym typeface="Helvetica"/>
              </a:rPr>
              <a:t>autoencoder</a:t>
            </a:r>
            <a:r>
              <a:t> is neural networks that is trained to copy its input to its output</a:t>
            </a:r>
          </a:p>
          <a:p>
            <a:pPr marL="342900" indent="-342900">
              <a:spcBef>
                <a:spcPts val="700"/>
              </a:spcBef>
              <a:buSzPct val="100000"/>
              <a:buFont typeface="Arial" panose="020B0604020202090204"/>
              <a:buChar char="•"/>
              <a:defRPr sz="2900">
                <a:solidFill>
                  <a:srgbClr val="404040"/>
                </a:solidFill>
              </a:defRPr>
            </a:pPr>
            <a:r>
              <a:t>It can generalise PCA by accounting for non-linear transformations</a:t>
            </a:r>
          </a:p>
        </p:txBody>
      </p:sp>
      <p:sp>
        <p:nvSpPr>
          <p:cNvPr id="222" name="Shape 222"/>
          <p:cNvSpPr txBox="1">
            <a:spLocks noGrp="1"/>
          </p:cNvSpPr>
          <p:nvPr>
            <p:ph type="title"/>
          </p:nvPr>
        </p:nvSpPr>
        <p:spPr>
          <a:prstGeom prst="rect">
            <a:avLst/>
          </a:prstGeom>
        </p:spPr>
        <p:txBody>
          <a:bodyPr/>
          <a:lstStyle/>
          <a:p>
            <a:r>
              <a:t>Autoencoders</a:t>
            </a:r>
          </a:p>
        </p:txBody>
      </p:sp>
      <p:pic>
        <p:nvPicPr>
          <p:cNvPr id="223" name="pasted-image.pdf"/>
          <p:cNvPicPr>
            <a:picLocks noChangeAspect="1"/>
          </p:cNvPicPr>
          <p:nvPr/>
        </p:nvPicPr>
        <p:blipFill>
          <a:blip r:embed="rId1"/>
          <a:stretch>
            <a:fillRect/>
          </a:stretch>
        </p:blipFill>
        <p:spPr>
          <a:xfrm>
            <a:off x="3179778" y="4103683"/>
            <a:ext cx="2784444" cy="2834173"/>
          </a:xfrm>
          <a:prstGeom prst="rect">
            <a:avLst/>
          </a:prstGeom>
          <a:ln w="3175">
            <a:miter lim="400000"/>
            <a:headEnd/>
            <a:tailEnd/>
          </a:ln>
        </p:spPr>
      </p:pic>
      <p:sp>
        <p:nvSpPr>
          <p:cNvPr id="224" name="Shape 224"/>
          <p:cNvSpPr txBox="1"/>
          <p:nvPr/>
        </p:nvSpPr>
        <p:spPr>
          <a:xfrm>
            <a:off x="3690157" y="3783302"/>
            <a:ext cx="1916086" cy="333089"/>
          </a:xfrm>
          <a:prstGeom prst="rect">
            <a:avLst/>
          </a:prstGeom>
          <a:ln w="12700">
            <a:miter lim="400000"/>
          </a:ln>
        </p:spPr>
        <p:txBody>
          <a:bodyPr wrap="none" lIns="45719" rIns="45719">
            <a:spAutoFit/>
          </a:bodyPr>
          <a:lstStyle>
            <a:lvl1pPr>
              <a:defRPr>
                <a:solidFill>
                  <a:schemeClr val="accent2"/>
                </a:solidFill>
              </a:defRPr>
            </a:lvl1pPr>
          </a:lstStyle>
          <a:p>
            <a:r>
              <a:t>Hidden layer (code)</a:t>
            </a:r>
          </a:p>
        </p:txBody>
      </p:sp>
      <p:sp>
        <p:nvSpPr>
          <p:cNvPr id="225" name="Shape 225"/>
          <p:cNvSpPr txBox="1"/>
          <p:nvPr/>
        </p:nvSpPr>
        <p:spPr>
          <a:xfrm>
            <a:off x="2776558" y="5989278"/>
            <a:ext cx="598622" cy="333088"/>
          </a:xfrm>
          <a:prstGeom prst="rect">
            <a:avLst/>
          </a:prstGeom>
          <a:ln w="12700">
            <a:miter lim="400000"/>
          </a:ln>
        </p:spPr>
        <p:txBody>
          <a:bodyPr wrap="none" lIns="45719" rIns="45719">
            <a:spAutoFit/>
          </a:bodyPr>
          <a:lstStyle>
            <a:lvl1pPr>
              <a:defRPr>
                <a:solidFill>
                  <a:schemeClr val="accent2"/>
                </a:solidFill>
              </a:defRPr>
            </a:lvl1pPr>
          </a:lstStyle>
          <a:p>
            <a:r>
              <a:t>Input</a:t>
            </a:r>
          </a:p>
        </p:txBody>
      </p:sp>
      <p:sp>
        <p:nvSpPr>
          <p:cNvPr id="226" name="Shape 226"/>
          <p:cNvSpPr txBox="1"/>
          <p:nvPr/>
        </p:nvSpPr>
        <p:spPr>
          <a:xfrm>
            <a:off x="5924220" y="5989278"/>
            <a:ext cx="1502977" cy="333088"/>
          </a:xfrm>
          <a:prstGeom prst="rect">
            <a:avLst/>
          </a:prstGeom>
          <a:ln w="12700">
            <a:miter lim="400000"/>
          </a:ln>
        </p:spPr>
        <p:txBody>
          <a:bodyPr wrap="none" lIns="45719" rIns="45719">
            <a:spAutoFit/>
          </a:bodyPr>
          <a:lstStyle>
            <a:lvl1pPr>
              <a:defRPr>
                <a:solidFill>
                  <a:schemeClr val="accent2"/>
                </a:solidFill>
              </a:defRPr>
            </a:lvl1pPr>
          </a:lstStyle>
          <a:p>
            <a:r>
              <a:t>Reconstruction</a:t>
            </a:r>
          </a:p>
        </p:txBody>
      </p:sp>
      <p:sp>
        <p:nvSpPr>
          <p:cNvPr id="227" name="Shape 227"/>
          <p:cNvSpPr txBox="1">
            <a:spLocks noGrp="1"/>
          </p:cNvSpPr>
          <p:nvPr>
            <p:ph type="sldNum" sz="quarter" idx="2"/>
          </p:nvPr>
        </p:nvSpPr>
        <p:spPr>
          <a:prstGeom prst="rect">
            <a:avLst/>
          </a:prstGeom>
        </p:spPr>
        <p:txBody>
          <a:bodyPr/>
          <a:lstStyle/>
          <a:p>
            <a:fld id="{86CB4B4D-7CA3-9044-876B-883B54F8677D}" type="slidenum">
              <a:rPr/>
            </a:fld>
            <a:endParaRPr/>
          </a:p>
        </p:txBody>
      </p:sp>
      <p:sp>
        <p:nvSpPr>
          <p:cNvPr id="228" name="Shape 228"/>
          <p:cNvSpPr txBox="1"/>
          <p:nvPr/>
        </p:nvSpPr>
        <p:spPr>
          <a:xfrm>
            <a:off x="2122313" y="5154072"/>
            <a:ext cx="1692733" cy="333088"/>
          </a:xfrm>
          <a:prstGeom prst="rect">
            <a:avLst/>
          </a:prstGeom>
          <a:ln w="12700">
            <a:miter lim="400000"/>
          </a:ln>
        </p:spPr>
        <p:txBody>
          <a:bodyPr wrap="none" lIns="45719" rIns="45719">
            <a:spAutoFit/>
          </a:bodyPr>
          <a:lstStyle>
            <a:lvl1pPr>
              <a:defRPr>
                <a:solidFill>
                  <a:schemeClr val="accent1"/>
                </a:solidFill>
              </a:defRPr>
            </a:lvl1pPr>
          </a:lstStyle>
          <a:p>
            <a:r>
              <a:t>Encoder function</a:t>
            </a:r>
          </a:p>
        </p:txBody>
      </p:sp>
      <p:sp>
        <p:nvSpPr>
          <p:cNvPr id="229" name="Shape 229"/>
          <p:cNvSpPr txBox="1"/>
          <p:nvPr/>
        </p:nvSpPr>
        <p:spPr>
          <a:xfrm>
            <a:off x="5590138" y="5154072"/>
            <a:ext cx="1715392" cy="333088"/>
          </a:xfrm>
          <a:prstGeom prst="rect">
            <a:avLst/>
          </a:prstGeom>
          <a:ln w="12700">
            <a:miter lim="400000"/>
          </a:ln>
        </p:spPr>
        <p:txBody>
          <a:bodyPr wrap="none" lIns="45719" rIns="45719">
            <a:spAutoFit/>
          </a:bodyPr>
          <a:lstStyle>
            <a:lvl1pPr>
              <a:defRPr>
                <a:solidFill>
                  <a:schemeClr val="accent1"/>
                </a:solidFill>
              </a:defRPr>
            </a:lvl1pPr>
          </a:lstStyle>
          <a:p>
            <a:r>
              <a:t>Decoder function</a:t>
            </a:r>
          </a:p>
        </p:txBody>
      </p:sp>
    </p:spTree>
  </p:cSld>
  <p:clrMapOvr>
    <a:masterClrMapping/>
  </p:clrMapOvr>
  <p:transition spd="med" advTm="28236"/>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 name="Shape 231"/>
          <p:cNvSpPr txBox="1"/>
          <p:nvPr/>
        </p:nvSpPr>
        <p:spPr>
          <a:xfrm>
            <a:off x="457200" y="1600200"/>
            <a:ext cx="8229600" cy="5257800"/>
          </a:xfrm>
          <a:prstGeom prst="rect">
            <a:avLst/>
          </a:prstGeom>
          <a:ln w="12700">
            <a:miter lim="400000"/>
          </a:ln>
        </p:spPr>
        <p:txBody>
          <a:bodyPr lIns="45719" rIns="45719">
            <a:normAutofit/>
          </a:bodyPr>
          <a:lstStyle/>
          <a:p>
            <a:pPr marL="342900" indent="-342900">
              <a:spcBef>
                <a:spcPts val="700"/>
              </a:spcBef>
              <a:buSzPct val="100000"/>
              <a:buFont typeface="Arial" panose="020B0604020202090204"/>
              <a:buChar char="•"/>
              <a:defRPr sz="2900">
                <a:solidFill>
                  <a:srgbClr val="404040"/>
                </a:solidFill>
              </a:defRPr>
            </a:pPr>
            <a:r>
              <a:t>An </a:t>
            </a:r>
            <a:r>
              <a:rPr b="1">
                <a:latin typeface="+mn-lt"/>
                <a:ea typeface="+mn-ea"/>
                <a:cs typeface="+mn-cs"/>
                <a:sym typeface="Helvetica"/>
              </a:rPr>
              <a:t>autoencoder</a:t>
            </a:r>
            <a:r>
              <a:t> is neural networks that is trained to copy its input to its output</a:t>
            </a:r>
          </a:p>
          <a:p>
            <a:pPr marL="342900" indent="-342900">
              <a:spcBef>
                <a:spcPts val="700"/>
              </a:spcBef>
              <a:buSzPct val="100000"/>
              <a:buFont typeface="Arial" panose="020B0604020202090204"/>
              <a:buChar char="•"/>
              <a:defRPr sz="2900">
                <a:solidFill>
                  <a:srgbClr val="404040"/>
                </a:solidFill>
              </a:defRPr>
            </a:pPr>
            <a:r>
              <a:t>It can generalise PCA by accounting for non-linear transformations</a:t>
            </a:r>
          </a:p>
        </p:txBody>
      </p:sp>
      <p:sp>
        <p:nvSpPr>
          <p:cNvPr id="232" name="Shape 232"/>
          <p:cNvSpPr txBox="1">
            <a:spLocks noGrp="1"/>
          </p:cNvSpPr>
          <p:nvPr>
            <p:ph type="title"/>
          </p:nvPr>
        </p:nvSpPr>
        <p:spPr>
          <a:prstGeom prst="rect">
            <a:avLst/>
          </a:prstGeom>
        </p:spPr>
        <p:txBody>
          <a:bodyPr/>
          <a:lstStyle/>
          <a:p>
            <a:r>
              <a:t>Autoencoders</a:t>
            </a:r>
          </a:p>
        </p:txBody>
      </p:sp>
      <p:pic>
        <p:nvPicPr>
          <p:cNvPr id="233" name="pasted-image.pdf"/>
          <p:cNvPicPr>
            <a:picLocks noChangeAspect="1"/>
          </p:cNvPicPr>
          <p:nvPr/>
        </p:nvPicPr>
        <p:blipFill>
          <a:blip r:embed="rId1"/>
          <a:stretch>
            <a:fillRect/>
          </a:stretch>
        </p:blipFill>
        <p:spPr>
          <a:xfrm>
            <a:off x="3179778" y="4103683"/>
            <a:ext cx="2784444" cy="2834173"/>
          </a:xfrm>
          <a:prstGeom prst="rect">
            <a:avLst/>
          </a:prstGeom>
          <a:ln w="3175">
            <a:miter lim="400000"/>
            <a:headEnd/>
            <a:tailEnd/>
          </a:ln>
        </p:spPr>
      </p:pic>
      <p:sp>
        <p:nvSpPr>
          <p:cNvPr id="234" name="Shape 234"/>
          <p:cNvSpPr txBox="1"/>
          <p:nvPr/>
        </p:nvSpPr>
        <p:spPr>
          <a:xfrm>
            <a:off x="3690157" y="3783302"/>
            <a:ext cx="1916086" cy="333089"/>
          </a:xfrm>
          <a:prstGeom prst="rect">
            <a:avLst/>
          </a:prstGeom>
          <a:ln w="12700">
            <a:miter lim="400000"/>
          </a:ln>
        </p:spPr>
        <p:txBody>
          <a:bodyPr wrap="none" lIns="45719" rIns="45719">
            <a:spAutoFit/>
          </a:bodyPr>
          <a:lstStyle>
            <a:lvl1pPr>
              <a:defRPr>
                <a:solidFill>
                  <a:schemeClr val="accent2"/>
                </a:solidFill>
              </a:defRPr>
            </a:lvl1pPr>
          </a:lstStyle>
          <a:p>
            <a:r>
              <a:t>Hidden layer (code)</a:t>
            </a:r>
          </a:p>
        </p:txBody>
      </p:sp>
      <p:sp>
        <p:nvSpPr>
          <p:cNvPr id="235" name="Shape 235"/>
          <p:cNvSpPr txBox="1"/>
          <p:nvPr/>
        </p:nvSpPr>
        <p:spPr>
          <a:xfrm>
            <a:off x="2776558" y="5989278"/>
            <a:ext cx="598622" cy="333088"/>
          </a:xfrm>
          <a:prstGeom prst="rect">
            <a:avLst/>
          </a:prstGeom>
          <a:ln w="12700">
            <a:miter lim="400000"/>
          </a:ln>
        </p:spPr>
        <p:txBody>
          <a:bodyPr wrap="none" lIns="45719" rIns="45719">
            <a:spAutoFit/>
          </a:bodyPr>
          <a:lstStyle>
            <a:lvl1pPr>
              <a:defRPr>
                <a:solidFill>
                  <a:schemeClr val="accent2"/>
                </a:solidFill>
              </a:defRPr>
            </a:lvl1pPr>
          </a:lstStyle>
          <a:p>
            <a:r>
              <a:t>Input</a:t>
            </a:r>
          </a:p>
        </p:txBody>
      </p:sp>
      <p:sp>
        <p:nvSpPr>
          <p:cNvPr id="236" name="Shape 236"/>
          <p:cNvSpPr txBox="1"/>
          <p:nvPr/>
        </p:nvSpPr>
        <p:spPr>
          <a:xfrm>
            <a:off x="5924220" y="5989278"/>
            <a:ext cx="1502977" cy="333088"/>
          </a:xfrm>
          <a:prstGeom prst="rect">
            <a:avLst/>
          </a:prstGeom>
          <a:ln w="12700">
            <a:miter lim="400000"/>
          </a:ln>
        </p:spPr>
        <p:txBody>
          <a:bodyPr wrap="none" lIns="45719" rIns="45719">
            <a:spAutoFit/>
          </a:bodyPr>
          <a:lstStyle>
            <a:lvl1pPr>
              <a:defRPr>
                <a:solidFill>
                  <a:schemeClr val="accent2"/>
                </a:solidFill>
              </a:defRPr>
            </a:lvl1pPr>
          </a:lstStyle>
          <a:p>
            <a:r>
              <a:t>Reconstruction</a:t>
            </a:r>
          </a:p>
        </p:txBody>
      </p:sp>
      <p:sp>
        <p:nvSpPr>
          <p:cNvPr id="237" name="Shape 237"/>
          <p:cNvSpPr txBox="1">
            <a:spLocks noGrp="1"/>
          </p:cNvSpPr>
          <p:nvPr>
            <p:ph type="sldNum" sz="quarter" idx="2"/>
          </p:nvPr>
        </p:nvSpPr>
        <p:spPr>
          <a:prstGeom prst="rect">
            <a:avLst/>
          </a:prstGeom>
        </p:spPr>
        <p:txBody>
          <a:bodyPr/>
          <a:lstStyle/>
          <a:p>
            <a:fld id="{86CB4B4D-7CA3-9044-876B-883B54F8677D}" type="slidenum">
              <a:rPr/>
            </a:fld>
            <a:endParaRPr/>
          </a:p>
        </p:txBody>
      </p:sp>
      <p:sp>
        <p:nvSpPr>
          <p:cNvPr id="238" name="Shape 238"/>
          <p:cNvSpPr txBox="1"/>
          <p:nvPr/>
        </p:nvSpPr>
        <p:spPr>
          <a:xfrm>
            <a:off x="2122313" y="5154072"/>
            <a:ext cx="1692733" cy="333088"/>
          </a:xfrm>
          <a:prstGeom prst="rect">
            <a:avLst/>
          </a:prstGeom>
          <a:ln w="12700">
            <a:miter lim="400000"/>
          </a:ln>
        </p:spPr>
        <p:txBody>
          <a:bodyPr wrap="none" lIns="45719" rIns="45719">
            <a:spAutoFit/>
          </a:bodyPr>
          <a:lstStyle>
            <a:lvl1pPr>
              <a:defRPr>
                <a:solidFill>
                  <a:schemeClr val="accent1"/>
                </a:solidFill>
              </a:defRPr>
            </a:lvl1pPr>
          </a:lstStyle>
          <a:p>
            <a:r>
              <a:t>Encoder function</a:t>
            </a:r>
          </a:p>
        </p:txBody>
      </p:sp>
      <p:sp>
        <p:nvSpPr>
          <p:cNvPr id="239" name="Shape 239"/>
          <p:cNvSpPr txBox="1"/>
          <p:nvPr/>
        </p:nvSpPr>
        <p:spPr>
          <a:xfrm>
            <a:off x="5590138" y="5154072"/>
            <a:ext cx="1715392" cy="333088"/>
          </a:xfrm>
          <a:prstGeom prst="rect">
            <a:avLst/>
          </a:prstGeom>
          <a:ln w="12700">
            <a:miter lim="400000"/>
          </a:ln>
        </p:spPr>
        <p:txBody>
          <a:bodyPr wrap="none" lIns="45719" rIns="45719">
            <a:spAutoFit/>
          </a:bodyPr>
          <a:lstStyle>
            <a:lvl1pPr>
              <a:defRPr>
                <a:solidFill>
                  <a:schemeClr val="accent1"/>
                </a:solidFill>
              </a:defRPr>
            </a:lvl1pPr>
          </a:lstStyle>
          <a:p>
            <a:r>
              <a:t>Decoder function</a:t>
            </a:r>
          </a:p>
        </p:txBody>
      </p:sp>
      <p:sp>
        <p:nvSpPr>
          <p:cNvPr id="240" name="Shape 240"/>
          <p:cNvSpPr txBox="1"/>
          <p:nvPr/>
        </p:nvSpPr>
        <p:spPr>
          <a:xfrm>
            <a:off x="2211086" y="4802631"/>
            <a:ext cx="1729567" cy="333088"/>
          </a:xfrm>
          <a:prstGeom prst="rect">
            <a:avLst/>
          </a:prstGeom>
          <a:ln w="12700">
            <a:miter lim="400000"/>
          </a:ln>
        </p:spPr>
        <p:txBody>
          <a:bodyPr wrap="none" lIns="45719" rIns="45719">
            <a:spAutoFit/>
          </a:bodyPr>
          <a:lstStyle>
            <a:lvl1pPr algn="ctr">
              <a:defRPr b="1">
                <a:solidFill>
                  <a:schemeClr val="accent1"/>
                </a:solidFill>
                <a:latin typeface="+mn-lt"/>
                <a:ea typeface="+mn-ea"/>
                <a:cs typeface="+mn-cs"/>
                <a:sym typeface="Helvetica"/>
              </a:defRPr>
            </a:lvl1pPr>
          </a:lstStyle>
          <a:p>
            <a:r>
              <a:t>(Neural network)</a:t>
            </a:r>
          </a:p>
        </p:txBody>
      </p:sp>
      <p:sp>
        <p:nvSpPr>
          <p:cNvPr id="241" name="Shape 241"/>
          <p:cNvSpPr txBox="1"/>
          <p:nvPr/>
        </p:nvSpPr>
        <p:spPr>
          <a:xfrm>
            <a:off x="5583050" y="4802631"/>
            <a:ext cx="1729568" cy="333088"/>
          </a:xfrm>
          <a:prstGeom prst="rect">
            <a:avLst/>
          </a:prstGeom>
          <a:ln w="12700">
            <a:miter lim="400000"/>
          </a:ln>
        </p:spPr>
        <p:txBody>
          <a:bodyPr wrap="none" lIns="45719" rIns="45719">
            <a:spAutoFit/>
          </a:bodyPr>
          <a:lstStyle>
            <a:lvl1pPr algn="ctr">
              <a:defRPr b="1">
                <a:solidFill>
                  <a:schemeClr val="accent1"/>
                </a:solidFill>
                <a:latin typeface="+mn-lt"/>
                <a:ea typeface="+mn-ea"/>
                <a:cs typeface="+mn-cs"/>
                <a:sym typeface="Helvetica"/>
              </a:defRPr>
            </a:lvl1pPr>
          </a:lstStyle>
          <a:p>
            <a:r>
              <a:t>(Neural network)</a:t>
            </a:r>
          </a:p>
        </p:txBody>
      </p:sp>
    </p:spTree>
  </p:cSld>
  <p:clrMapOvr>
    <a:masterClrMapping/>
  </p:clrMapOvr>
  <p:transition spd="med" advTm="24788"/>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 name="Shape 243"/>
          <p:cNvSpPr txBox="1"/>
          <p:nvPr/>
        </p:nvSpPr>
        <p:spPr>
          <a:xfrm>
            <a:off x="457200" y="1600200"/>
            <a:ext cx="8229600" cy="5257800"/>
          </a:xfrm>
          <a:prstGeom prst="rect">
            <a:avLst/>
          </a:prstGeom>
          <a:ln w="12700">
            <a:miter lim="400000"/>
          </a:ln>
        </p:spPr>
        <p:txBody>
          <a:bodyPr lIns="45719" rIns="45719">
            <a:normAutofit/>
          </a:bodyPr>
          <a:lstStyle/>
          <a:p>
            <a:pPr marL="342900" indent="-342900">
              <a:spcBef>
                <a:spcPts val="700"/>
              </a:spcBef>
              <a:buSzPct val="100000"/>
              <a:buFont typeface="Arial" panose="020B0604020202090204"/>
              <a:buChar char="•"/>
              <a:defRPr sz="2900">
                <a:solidFill>
                  <a:srgbClr val="404040"/>
                </a:solidFill>
              </a:defRPr>
            </a:pPr>
            <a:r>
              <a:t>We want to force the code to have a lower dimensionality than the input</a:t>
            </a:r>
          </a:p>
          <a:p>
            <a:pPr marL="342900" indent="-342900">
              <a:spcBef>
                <a:spcPts val="700"/>
              </a:spcBef>
              <a:buSzPct val="100000"/>
              <a:buFont typeface="Arial" panose="020B0604020202090204"/>
              <a:buChar char="•"/>
              <a:defRPr sz="2900">
                <a:solidFill>
                  <a:srgbClr val="404040"/>
                </a:solidFill>
              </a:defRPr>
            </a:pPr>
            <a:r>
              <a:t>We want to learn a low-dimensional representation which captures the salient features of the input</a:t>
            </a:r>
          </a:p>
        </p:txBody>
      </p:sp>
      <p:sp>
        <p:nvSpPr>
          <p:cNvPr id="244" name="Shape 244"/>
          <p:cNvSpPr txBox="1">
            <a:spLocks noGrp="1"/>
          </p:cNvSpPr>
          <p:nvPr>
            <p:ph type="title"/>
          </p:nvPr>
        </p:nvSpPr>
        <p:spPr>
          <a:prstGeom prst="rect">
            <a:avLst/>
          </a:prstGeom>
        </p:spPr>
        <p:txBody>
          <a:bodyPr/>
          <a:lstStyle/>
          <a:p>
            <a:r>
              <a:t>Autoencoders</a:t>
            </a:r>
          </a:p>
        </p:txBody>
      </p:sp>
      <p:pic>
        <p:nvPicPr>
          <p:cNvPr id="245" name="pasted-image.pdf"/>
          <p:cNvPicPr>
            <a:picLocks noChangeAspect="1"/>
          </p:cNvPicPr>
          <p:nvPr/>
        </p:nvPicPr>
        <p:blipFill>
          <a:blip r:embed="rId1"/>
          <a:stretch>
            <a:fillRect/>
          </a:stretch>
        </p:blipFill>
        <p:spPr>
          <a:xfrm>
            <a:off x="3179778" y="4103683"/>
            <a:ext cx="2784444" cy="2834173"/>
          </a:xfrm>
          <a:prstGeom prst="rect">
            <a:avLst/>
          </a:prstGeom>
          <a:ln w="3175">
            <a:miter lim="400000"/>
            <a:headEnd/>
            <a:tailEnd/>
          </a:ln>
        </p:spPr>
      </p:pic>
      <p:sp>
        <p:nvSpPr>
          <p:cNvPr id="246" name="Shape 246"/>
          <p:cNvSpPr txBox="1"/>
          <p:nvPr/>
        </p:nvSpPr>
        <p:spPr>
          <a:xfrm>
            <a:off x="3690157" y="3783302"/>
            <a:ext cx="1916086" cy="333089"/>
          </a:xfrm>
          <a:prstGeom prst="rect">
            <a:avLst/>
          </a:prstGeom>
          <a:ln w="12700">
            <a:miter lim="400000"/>
          </a:ln>
        </p:spPr>
        <p:txBody>
          <a:bodyPr wrap="none" lIns="45719" rIns="45719">
            <a:spAutoFit/>
          </a:bodyPr>
          <a:lstStyle>
            <a:lvl1pPr>
              <a:defRPr>
                <a:solidFill>
                  <a:schemeClr val="accent2"/>
                </a:solidFill>
              </a:defRPr>
            </a:lvl1pPr>
          </a:lstStyle>
          <a:p>
            <a:r>
              <a:t>Hidden layer (code)</a:t>
            </a:r>
          </a:p>
        </p:txBody>
      </p:sp>
      <p:sp>
        <p:nvSpPr>
          <p:cNvPr id="247" name="Shape 247"/>
          <p:cNvSpPr txBox="1"/>
          <p:nvPr/>
        </p:nvSpPr>
        <p:spPr>
          <a:xfrm>
            <a:off x="2776558" y="5989278"/>
            <a:ext cx="598622" cy="333088"/>
          </a:xfrm>
          <a:prstGeom prst="rect">
            <a:avLst/>
          </a:prstGeom>
          <a:ln w="12700">
            <a:miter lim="400000"/>
          </a:ln>
        </p:spPr>
        <p:txBody>
          <a:bodyPr wrap="none" lIns="45719" rIns="45719">
            <a:spAutoFit/>
          </a:bodyPr>
          <a:lstStyle>
            <a:lvl1pPr>
              <a:defRPr>
                <a:solidFill>
                  <a:schemeClr val="accent2"/>
                </a:solidFill>
              </a:defRPr>
            </a:lvl1pPr>
          </a:lstStyle>
          <a:p>
            <a:r>
              <a:t>Input</a:t>
            </a:r>
          </a:p>
        </p:txBody>
      </p:sp>
      <p:sp>
        <p:nvSpPr>
          <p:cNvPr id="248" name="Shape 248"/>
          <p:cNvSpPr txBox="1"/>
          <p:nvPr/>
        </p:nvSpPr>
        <p:spPr>
          <a:xfrm>
            <a:off x="5924220" y="5989278"/>
            <a:ext cx="1502977" cy="333088"/>
          </a:xfrm>
          <a:prstGeom prst="rect">
            <a:avLst/>
          </a:prstGeom>
          <a:ln w="12700">
            <a:miter lim="400000"/>
          </a:ln>
        </p:spPr>
        <p:txBody>
          <a:bodyPr wrap="none" lIns="45719" rIns="45719">
            <a:spAutoFit/>
          </a:bodyPr>
          <a:lstStyle>
            <a:lvl1pPr>
              <a:defRPr>
                <a:solidFill>
                  <a:schemeClr val="accent2"/>
                </a:solidFill>
              </a:defRPr>
            </a:lvl1pPr>
          </a:lstStyle>
          <a:p>
            <a:r>
              <a:t>Reconstruction</a:t>
            </a:r>
          </a:p>
        </p:txBody>
      </p:sp>
      <p:sp>
        <p:nvSpPr>
          <p:cNvPr id="249" name="Shape 249"/>
          <p:cNvSpPr txBox="1">
            <a:spLocks noGrp="1"/>
          </p:cNvSpPr>
          <p:nvPr>
            <p:ph type="sldNum" sz="quarter" idx="2"/>
          </p:nvPr>
        </p:nvSpPr>
        <p:spPr>
          <a:prstGeom prst="rect">
            <a:avLst/>
          </a:prstGeom>
        </p:spPr>
        <p:txBody>
          <a:bodyPr/>
          <a:lstStyle/>
          <a:p>
            <a:fld id="{86CB4B4D-7CA3-9044-876B-883B54F8677D}" type="slidenum">
              <a:rPr/>
            </a:fld>
            <a:endParaRPr/>
          </a:p>
        </p:txBody>
      </p:sp>
      <p:sp>
        <p:nvSpPr>
          <p:cNvPr id="250" name="Shape 250"/>
          <p:cNvSpPr txBox="1"/>
          <p:nvPr/>
        </p:nvSpPr>
        <p:spPr>
          <a:xfrm>
            <a:off x="2122313" y="5154072"/>
            <a:ext cx="1692733" cy="333088"/>
          </a:xfrm>
          <a:prstGeom prst="rect">
            <a:avLst/>
          </a:prstGeom>
          <a:ln w="12700">
            <a:miter lim="400000"/>
          </a:ln>
        </p:spPr>
        <p:txBody>
          <a:bodyPr wrap="none" lIns="45719" rIns="45719">
            <a:spAutoFit/>
          </a:bodyPr>
          <a:lstStyle>
            <a:lvl1pPr>
              <a:defRPr>
                <a:solidFill>
                  <a:schemeClr val="accent1"/>
                </a:solidFill>
              </a:defRPr>
            </a:lvl1pPr>
          </a:lstStyle>
          <a:p>
            <a:r>
              <a:t>Encoder function</a:t>
            </a:r>
          </a:p>
        </p:txBody>
      </p:sp>
      <p:sp>
        <p:nvSpPr>
          <p:cNvPr id="251" name="Shape 251"/>
          <p:cNvSpPr txBox="1"/>
          <p:nvPr/>
        </p:nvSpPr>
        <p:spPr>
          <a:xfrm>
            <a:off x="5590138" y="5154072"/>
            <a:ext cx="1715392" cy="333088"/>
          </a:xfrm>
          <a:prstGeom prst="rect">
            <a:avLst/>
          </a:prstGeom>
          <a:ln w="12700">
            <a:miter lim="400000"/>
          </a:ln>
        </p:spPr>
        <p:txBody>
          <a:bodyPr wrap="none" lIns="45719" rIns="45719">
            <a:spAutoFit/>
          </a:bodyPr>
          <a:lstStyle>
            <a:lvl1pPr>
              <a:defRPr>
                <a:solidFill>
                  <a:schemeClr val="accent1"/>
                </a:solidFill>
              </a:defRPr>
            </a:lvl1pPr>
          </a:lstStyle>
          <a:p>
            <a:r>
              <a:t>Decoder function</a:t>
            </a:r>
          </a:p>
        </p:txBody>
      </p:sp>
    </p:spTree>
  </p:cSld>
  <p:clrMapOvr>
    <a:masterClrMapping/>
  </p:clrMapOvr>
  <p:transition spd="med" advTm="76498"/>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 name="Shape 253"/>
          <p:cNvSpPr txBox="1"/>
          <p:nvPr/>
        </p:nvSpPr>
        <p:spPr>
          <a:xfrm>
            <a:off x="457200" y="1600200"/>
            <a:ext cx="8229600" cy="5257800"/>
          </a:xfrm>
          <a:prstGeom prst="rect">
            <a:avLst/>
          </a:prstGeom>
          <a:ln w="12700">
            <a:miter lim="400000"/>
          </a:ln>
        </p:spPr>
        <p:txBody>
          <a:bodyPr lIns="45719" rIns="45719">
            <a:normAutofit/>
          </a:bodyPr>
          <a:lstStyle>
            <a:lvl1pPr marL="342900" indent="-342900">
              <a:spcBef>
                <a:spcPts val="700"/>
              </a:spcBef>
              <a:buSzPct val="100000"/>
              <a:buFont typeface="Arial" panose="020B0604020202090204"/>
              <a:buChar char="•"/>
              <a:defRPr sz="2900">
                <a:solidFill>
                  <a:srgbClr val="404040"/>
                </a:solidFill>
              </a:defRPr>
            </a:lvl1pPr>
          </a:lstStyle>
          <a:p>
            <a:r>
              <a:t>Minimise the loss/reconstruction error</a:t>
            </a:r>
          </a:p>
        </p:txBody>
      </p:sp>
      <p:sp>
        <p:nvSpPr>
          <p:cNvPr id="254" name="Shape 254"/>
          <p:cNvSpPr txBox="1">
            <a:spLocks noGrp="1"/>
          </p:cNvSpPr>
          <p:nvPr>
            <p:ph type="title"/>
          </p:nvPr>
        </p:nvSpPr>
        <p:spPr>
          <a:prstGeom prst="rect">
            <a:avLst/>
          </a:prstGeom>
        </p:spPr>
        <p:txBody>
          <a:bodyPr/>
          <a:lstStyle/>
          <a:p>
            <a:r>
              <a:t>Autoencoders</a:t>
            </a:r>
          </a:p>
        </p:txBody>
      </p:sp>
      <p:pic>
        <p:nvPicPr>
          <p:cNvPr id="255" name="pasted-image.pdf"/>
          <p:cNvPicPr>
            <a:picLocks noChangeAspect="1"/>
          </p:cNvPicPr>
          <p:nvPr/>
        </p:nvPicPr>
        <p:blipFill>
          <a:blip r:embed="rId1"/>
          <a:stretch>
            <a:fillRect/>
          </a:stretch>
        </p:blipFill>
        <p:spPr>
          <a:xfrm>
            <a:off x="3179778" y="4103683"/>
            <a:ext cx="2784444" cy="2834173"/>
          </a:xfrm>
          <a:prstGeom prst="rect">
            <a:avLst/>
          </a:prstGeom>
          <a:ln w="3175">
            <a:miter lim="400000"/>
            <a:headEnd/>
            <a:tailEnd/>
          </a:ln>
        </p:spPr>
      </p:pic>
      <p:sp>
        <p:nvSpPr>
          <p:cNvPr id="256" name="Shape 256"/>
          <p:cNvSpPr txBox="1"/>
          <p:nvPr/>
        </p:nvSpPr>
        <p:spPr>
          <a:xfrm>
            <a:off x="3690157" y="3783302"/>
            <a:ext cx="1916086" cy="333089"/>
          </a:xfrm>
          <a:prstGeom prst="rect">
            <a:avLst/>
          </a:prstGeom>
          <a:ln w="12700">
            <a:miter lim="400000"/>
          </a:ln>
        </p:spPr>
        <p:txBody>
          <a:bodyPr wrap="none" lIns="45719" rIns="45719">
            <a:spAutoFit/>
          </a:bodyPr>
          <a:lstStyle>
            <a:lvl1pPr>
              <a:defRPr>
                <a:solidFill>
                  <a:schemeClr val="accent2"/>
                </a:solidFill>
              </a:defRPr>
            </a:lvl1pPr>
          </a:lstStyle>
          <a:p>
            <a:r>
              <a:t>Hidden layer (code)</a:t>
            </a:r>
          </a:p>
        </p:txBody>
      </p:sp>
      <p:sp>
        <p:nvSpPr>
          <p:cNvPr id="257" name="Shape 257"/>
          <p:cNvSpPr txBox="1"/>
          <p:nvPr/>
        </p:nvSpPr>
        <p:spPr>
          <a:xfrm>
            <a:off x="2776558" y="5989278"/>
            <a:ext cx="598622" cy="333088"/>
          </a:xfrm>
          <a:prstGeom prst="rect">
            <a:avLst/>
          </a:prstGeom>
          <a:ln w="12700">
            <a:miter lim="400000"/>
          </a:ln>
        </p:spPr>
        <p:txBody>
          <a:bodyPr wrap="none" lIns="45719" rIns="45719">
            <a:spAutoFit/>
          </a:bodyPr>
          <a:lstStyle>
            <a:lvl1pPr>
              <a:defRPr>
                <a:solidFill>
                  <a:schemeClr val="accent2"/>
                </a:solidFill>
              </a:defRPr>
            </a:lvl1pPr>
          </a:lstStyle>
          <a:p>
            <a:r>
              <a:t>Input</a:t>
            </a:r>
          </a:p>
        </p:txBody>
      </p:sp>
      <p:sp>
        <p:nvSpPr>
          <p:cNvPr id="258" name="Shape 258"/>
          <p:cNvSpPr txBox="1"/>
          <p:nvPr/>
        </p:nvSpPr>
        <p:spPr>
          <a:xfrm>
            <a:off x="5924220" y="5989278"/>
            <a:ext cx="1502977" cy="333088"/>
          </a:xfrm>
          <a:prstGeom prst="rect">
            <a:avLst/>
          </a:prstGeom>
          <a:ln w="12700">
            <a:miter lim="400000"/>
          </a:ln>
        </p:spPr>
        <p:txBody>
          <a:bodyPr wrap="none" lIns="45719" rIns="45719">
            <a:spAutoFit/>
          </a:bodyPr>
          <a:lstStyle>
            <a:lvl1pPr>
              <a:defRPr>
                <a:solidFill>
                  <a:schemeClr val="accent2"/>
                </a:solidFill>
              </a:defRPr>
            </a:lvl1pPr>
          </a:lstStyle>
          <a:p>
            <a:r>
              <a:t>Reconstruction</a:t>
            </a:r>
          </a:p>
        </p:txBody>
      </p:sp>
      <p:sp>
        <p:nvSpPr>
          <p:cNvPr id="259" name="Shape 259"/>
          <p:cNvSpPr txBox="1">
            <a:spLocks noGrp="1"/>
          </p:cNvSpPr>
          <p:nvPr>
            <p:ph type="sldNum" sz="quarter" idx="2"/>
          </p:nvPr>
        </p:nvSpPr>
        <p:spPr>
          <a:prstGeom prst="rect">
            <a:avLst/>
          </a:prstGeom>
        </p:spPr>
        <p:txBody>
          <a:bodyPr/>
          <a:lstStyle/>
          <a:p>
            <a:fld id="{86CB4B4D-7CA3-9044-876B-883B54F8677D}" type="slidenum">
              <a:rPr/>
            </a:fld>
            <a:endParaRPr/>
          </a:p>
        </p:txBody>
      </p:sp>
      <p:sp>
        <p:nvSpPr>
          <p:cNvPr id="260" name="Shape 260"/>
          <p:cNvSpPr txBox="1"/>
          <p:nvPr/>
        </p:nvSpPr>
        <p:spPr>
          <a:xfrm>
            <a:off x="2122313" y="5154072"/>
            <a:ext cx="1692733" cy="333088"/>
          </a:xfrm>
          <a:prstGeom prst="rect">
            <a:avLst/>
          </a:prstGeom>
          <a:ln w="12700">
            <a:miter lim="400000"/>
          </a:ln>
        </p:spPr>
        <p:txBody>
          <a:bodyPr wrap="none" lIns="45719" rIns="45719">
            <a:spAutoFit/>
          </a:bodyPr>
          <a:lstStyle>
            <a:lvl1pPr>
              <a:defRPr>
                <a:solidFill>
                  <a:schemeClr val="accent1"/>
                </a:solidFill>
              </a:defRPr>
            </a:lvl1pPr>
          </a:lstStyle>
          <a:p>
            <a:r>
              <a:t>Encoder function</a:t>
            </a:r>
          </a:p>
        </p:txBody>
      </p:sp>
      <p:sp>
        <p:nvSpPr>
          <p:cNvPr id="261" name="Shape 261"/>
          <p:cNvSpPr txBox="1"/>
          <p:nvPr/>
        </p:nvSpPr>
        <p:spPr>
          <a:xfrm>
            <a:off x="5590138" y="5154072"/>
            <a:ext cx="1715392" cy="333088"/>
          </a:xfrm>
          <a:prstGeom prst="rect">
            <a:avLst/>
          </a:prstGeom>
          <a:ln w="12700">
            <a:miter lim="400000"/>
          </a:ln>
        </p:spPr>
        <p:txBody>
          <a:bodyPr wrap="none" lIns="45719" rIns="45719">
            <a:spAutoFit/>
          </a:bodyPr>
          <a:lstStyle>
            <a:lvl1pPr>
              <a:defRPr>
                <a:solidFill>
                  <a:schemeClr val="accent1"/>
                </a:solidFill>
              </a:defRPr>
            </a:lvl1pPr>
          </a:lstStyle>
          <a:p>
            <a:r>
              <a:t>Decoder function</a:t>
            </a:r>
          </a:p>
        </p:txBody>
      </p:sp>
      <p:pic>
        <p:nvPicPr>
          <p:cNvPr id="262" name="Screen Shot 2019-04-15 at 16.01.04.png"/>
          <p:cNvPicPr>
            <a:picLocks noChangeAspect="1"/>
          </p:cNvPicPr>
          <p:nvPr/>
        </p:nvPicPr>
        <p:blipFill>
          <a:blip r:embed="rId2"/>
          <a:stretch>
            <a:fillRect/>
          </a:stretch>
        </p:blipFill>
        <p:spPr>
          <a:xfrm>
            <a:off x="1575671" y="2248325"/>
            <a:ext cx="5992658" cy="1207233"/>
          </a:xfrm>
          <a:prstGeom prst="rect">
            <a:avLst/>
          </a:prstGeom>
          <a:ln w="12700">
            <a:miter lim="400000"/>
            <a:headEnd/>
            <a:tailEnd/>
          </a:ln>
        </p:spPr>
      </p:pic>
    </p:spTree>
  </p:cSld>
  <p:clrMapOvr>
    <a:masterClrMapping/>
  </p:clrMapOvr>
  <p:transition spd="med" advTm="93760"/>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 name="Shape 264"/>
          <p:cNvSpPr txBox="1"/>
          <p:nvPr/>
        </p:nvSpPr>
        <p:spPr>
          <a:xfrm>
            <a:off x="457200" y="1600200"/>
            <a:ext cx="8229600" cy="5257800"/>
          </a:xfrm>
          <a:prstGeom prst="rect">
            <a:avLst/>
          </a:prstGeom>
          <a:ln w="12700">
            <a:miter lim="400000"/>
          </a:ln>
        </p:spPr>
        <p:txBody>
          <a:bodyPr lIns="45719" rIns="45719">
            <a:normAutofit/>
          </a:bodyPr>
          <a:lstStyle>
            <a:lvl1pPr marL="342900" indent="-342900">
              <a:spcBef>
                <a:spcPts val="700"/>
              </a:spcBef>
              <a:buSzPct val="100000"/>
              <a:buFont typeface="Arial" panose="020B0604020202090204"/>
              <a:buChar char="•"/>
              <a:defRPr sz="2900">
                <a:solidFill>
                  <a:srgbClr val="404040"/>
                </a:solidFill>
              </a:defRPr>
            </a:lvl1pPr>
          </a:lstStyle>
          <a:p>
            <a:r>
              <a:t>Backprop and SGD to find the optimal parameters</a:t>
            </a:r>
          </a:p>
        </p:txBody>
      </p:sp>
      <p:sp>
        <p:nvSpPr>
          <p:cNvPr id="265" name="Shape 265"/>
          <p:cNvSpPr txBox="1">
            <a:spLocks noGrp="1"/>
          </p:cNvSpPr>
          <p:nvPr>
            <p:ph type="title"/>
          </p:nvPr>
        </p:nvSpPr>
        <p:spPr>
          <a:prstGeom prst="rect">
            <a:avLst/>
          </a:prstGeom>
        </p:spPr>
        <p:txBody>
          <a:bodyPr/>
          <a:lstStyle/>
          <a:p>
            <a:r>
              <a:t>Autoencoders</a:t>
            </a:r>
          </a:p>
        </p:txBody>
      </p:sp>
      <p:pic>
        <p:nvPicPr>
          <p:cNvPr id="266" name="pasted-image.pdf"/>
          <p:cNvPicPr>
            <a:picLocks noChangeAspect="1"/>
          </p:cNvPicPr>
          <p:nvPr/>
        </p:nvPicPr>
        <p:blipFill>
          <a:blip r:embed="rId1"/>
          <a:stretch>
            <a:fillRect/>
          </a:stretch>
        </p:blipFill>
        <p:spPr>
          <a:xfrm>
            <a:off x="3179778" y="4103683"/>
            <a:ext cx="2784444" cy="2834173"/>
          </a:xfrm>
          <a:prstGeom prst="rect">
            <a:avLst/>
          </a:prstGeom>
          <a:ln w="3175">
            <a:miter lim="400000"/>
            <a:headEnd/>
            <a:tailEnd/>
          </a:ln>
        </p:spPr>
      </p:pic>
      <p:sp>
        <p:nvSpPr>
          <p:cNvPr id="267" name="Shape 267"/>
          <p:cNvSpPr txBox="1"/>
          <p:nvPr/>
        </p:nvSpPr>
        <p:spPr>
          <a:xfrm>
            <a:off x="3690157" y="3783302"/>
            <a:ext cx="1916086" cy="333089"/>
          </a:xfrm>
          <a:prstGeom prst="rect">
            <a:avLst/>
          </a:prstGeom>
          <a:ln w="12700">
            <a:miter lim="400000"/>
          </a:ln>
        </p:spPr>
        <p:txBody>
          <a:bodyPr wrap="none" lIns="45719" rIns="45719">
            <a:spAutoFit/>
          </a:bodyPr>
          <a:lstStyle>
            <a:lvl1pPr>
              <a:defRPr>
                <a:solidFill>
                  <a:schemeClr val="accent2"/>
                </a:solidFill>
              </a:defRPr>
            </a:lvl1pPr>
          </a:lstStyle>
          <a:p>
            <a:r>
              <a:t>Hidden layer (code)</a:t>
            </a:r>
          </a:p>
        </p:txBody>
      </p:sp>
      <p:sp>
        <p:nvSpPr>
          <p:cNvPr id="268" name="Shape 268"/>
          <p:cNvSpPr txBox="1"/>
          <p:nvPr/>
        </p:nvSpPr>
        <p:spPr>
          <a:xfrm>
            <a:off x="2776558" y="5989278"/>
            <a:ext cx="598622" cy="333088"/>
          </a:xfrm>
          <a:prstGeom prst="rect">
            <a:avLst/>
          </a:prstGeom>
          <a:ln w="12700">
            <a:miter lim="400000"/>
          </a:ln>
        </p:spPr>
        <p:txBody>
          <a:bodyPr wrap="none" lIns="45719" rIns="45719">
            <a:spAutoFit/>
          </a:bodyPr>
          <a:lstStyle>
            <a:lvl1pPr>
              <a:defRPr>
                <a:solidFill>
                  <a:schemeClr val="accent2"/>
                </a:solidFill>
              </a:defRPr>
            </a:lvl1pPr>
          </a:lstStyle>
          <a:p>
            <a:r>
              <a:t>Input</a:t>
            </a:r>
          </a:p>
        </p:txBody>
      </p:sp>
      <p:sp>
        <p:nvSpPr>
          <p:cNvPr id="269" name="Shape 269"/>
          <p:cNvSpPr txBox="1"/>
          <p:nvPr/>
        </p:nvSpPr>
        <p:spPr>
          <a:xfrm>
            <a:off x="5924220" y="5989278"/>
            <a:ext cx="1502977" cy="333088"/>
          </a:xfrm>
          <a:prstGeom prst="rect">
            <a:avLst/>
          </a:prstGeom>
          <a:ln w="12700">
            <a:miter lim="400000"/>
          </a:ln>
        </p:spPr>
        <p:txBody>
          <a:bodyPr wrap="none" lIns="45719" rIns="45719">
            <a:spAutoFit/>
          </a:bodyPr>
          <a:lstStyle>
            <a:lvl1pPr>
              <a:defRPr>
                <a:solidFill>
                  <a:schemeClr val="accent2"/>
                </a:solidFill>
              </a:defRPr>
            </a:lvl1pPr>
          </a:lstStyle>
          <a:p>
            <a:r>
              <a:t>Reconstruction</a:t>
            </a:r>
          </a:p>
        </p:txBody>
      </p:sp>
      <p:sp>
        <p:nvSpPr>
          <p:cNvPr id="270" name="Shape 270"/>
          <p:cNvSpPr txBox="1">
            <a:spLocks noGrp="1"/>
          </p:cNvSpPr>
          <p:nvPr>
            <p:ph type="sldNum" sz="quarter" idx="2"/>
          </p:nvPr>
        </p:nvSpPr>
        <p:spPr>
          <a:prstGeom prst="rect">
            <a:avLst/>
          </a:prstGeom>
        </p:spPr>
        <p:txBody>
          <a:bodyPr/>
          <a:lstStyle/>
          <a:p>
            <a:fld id="{86CB4B4D-7CA3-9044-876B-883B54F8677D}" type="slidenum">
              <a:rPr/>
            </a:fld>
            <a:endParaRPr/>
          </a:p>
        </p:txBody>
      </p:sp>
      <p:sp>
        <p:nvSpPr>
          <p:cNvPr id="271" name="Shape 271"/>
          <p:cNvSpPr txBox="1"/>
          <p:nvPr/>
        </p:nvSpPr>
        <p:spPr>
          <a:xfrm>
            <a:off x="2122313" y="5154072"/>
            <a:ext cx="1692733" cy="333088"/>
          </a:xfrm>
          <a:prstGeom prst="rect">
            <a:avLst/>
          </a:prstGeom>
          <a:ln w="12700">
            <a:miter lim="400000"/>
          </a:ln>
        </p:spPr>
        <p:txBody>
          <a:bodyPr wrap="none" lIns="45719" rIns="45719">
            <a:spAutoFit/>
          </a:bodyPr>
          <a:lstStyle>
            <a:lvl1pPr>
              <a:defRPr>
                <a:solidFill>
                  <a:schemeClr val="accent1"/>
                </a:solidFill>
              </a:defRPr>
            </a:lvl1pPr>
          </a:lstStyle>
          <a:p>
            <a:r>
              <a:t>Encoder function</a:t>
            </a:r>
          </a:p>
        </p:txBody>
      </p:sp>
      <p:sp>
        <p:nvSpPr>
          <p:cNvPr id="272" name="Shape 272"/>
          <p:cNvSpPr txBox="1"/>
          <p:nvPr/>
        </p:nvSpPr>
        <p:spPr>
          <a:xfrm>
            <a:off x="5590138" y="5154072"/>
            <a:ext cx="1715392" cy="333088"/>
          </a:xfrm>
          <a:prstGeom prst="rect">
            <a:avLst/>
          </a:prstGeom>
          <a:ln w="12700">
            <a:miter lim="400000"/>
          </a:ln>
        </p:spPr>
        <p:txBody>
          <a:bodyPr wrap="none" lIns="45719" rIns="45719">
            <a:spAutoFit/>
          </a:bodyPr>
          <a:lstStyle>
            <a:lvl1pPr>
              <a:defRPr>
                <a:solidFill>
                  <a:schemeClr val="accent1"/>
                </a:solidFill>
              </a:defRPr>
            </a:lvl1pPr>
          </a:lstStyle>
          <a:p>
            <a:r>
              <a:t>Decoder function</a:t>
            </a:r>
          </a:p>
        </p:txBody>
      </p:sp>
      <p:pic>
        <p:nvPicPr>
          <p:cNvPr id="273" name="Screen Shot 2019-04-15 at 16.01.04.png"/>
          <p:cNvPicPr>
            <a:picLocks noChangeAspect="1"/>
          </p:cNvPicPr>
          <p:nvPr/>
        </p:nvPicPr>
        <p:blipFill>
          <a:blip r:embed="rId2"/>
          <a:stretch>
            <a:fillRect/>
          </a:stretch>
        </p:blipFill>
        <p:spPr>
          <a:xfrm>
            <a:off x="1575671" y="2248325"/>
            <a:ext cx="5992658" cy="1207233"/>
          </a:xfrm>
          <a:prstGeom prst="rect">
            <a:avLst/>
          </a:prstGeom>
          <a:ln w="12700">
            <a:miter lim="400000"/>
            <a:headEnd/>
            <a:tailEnd/>
          </a:ln>
        </p:spPr>
      </p:pic>
    </p:spTree>
  </p:cSld>
  <p:clrMapOvr>
    <a:masterClrMapping/>
  </p:clrMapOvr>
  <p:transition spd="med" advTm="19193"/>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 name="Shape 130"/>
          <p:cNvSpPr txBox="1">
            <a:spLocks noGrp="1"/>
          </p:cNvSpPr>
          <p:nvPr>
            <p:ph type="body" idx="1"/>
          </p:nvPr>
        </p:nvSpPr>
        <p:spPr>
          <a:prstGeom prst="rect">
            <a:avLst/>
          </a:prstGeom>
        </p:spPr>
        <p:txBody>
          <a:bodyPr/>
          <a:lstStyle>
            <a:lvl1pPr marL="342900" indent="-342900">
              <a:defRPr sz="2900"/>
            </a:lvl1pPr>
          </a:lstStyle>
          <a:p>
            <a:r>
              <a:t>In other words, the data is concentrated with high probability in a small non-linear region of space</a:t>
            </a:r>
          </a:p>
        </p:txBody>
      </p:sp>
      <p:sp>
        <p:nvSpPr>
          <p:cNvPr id="131" name="Shape 131"/>
          <p:cNvSpPr txBox="1">
            <a:spLocks noGrp="1"/>
          </p:cNvSpPr>
          <p:nvPr>
            <p:ph type="title"/>
          </p:nvPr>
        </p:nvSpPr>
        <p:spPr>
          <a:prstGeom prst="rect">
            <a:avLst/>
          </a:prstGeom>
        </p:spPr>
        <p:txBody>
          <a:bodyPr/>
          <a:lstStyle/>
          <a:p>
            <a:r>
              <a:t>Manifold hypothesis</a:t>
            </a:r>
          </a:p>
        </p:txBody>
      </p:sp>
      <p:sp>
        <p:nvSpPr>
          <p:cNvPr id="132" name="Shape 132"/>
          <p:cNvSpPr txBox="1">
            <a:spLocks noGrp="1"/>
          </p:cNvSpPr>
          <p:nvPr>
            <p:ph type="sldNum" sz="quarter" idx="2"/>
          </p:nvPr>
        </p:nvSpPr>
        <p:spPr>
          <a:prstGeom prst="rect">
            <a:avLst/>
          </a:prstGeom>
        </p:spPr>
        <p:txBody>
          <a:bodyPr/>
          <a:lstStyle/>
          <a:p>
            <a:fld id="{86CB4B4D-7CA3-9044-876B-883B54F8677D}" type="slidenum">
              <a:rPr/>
            </a:fld>
            <a:endParaRPr/>
          </a:p>
        </p:txBody>
      </p:sp>
      <p:pic>
        <p:nvPicPr>
          <p:cNvPr id="133" name="pasted-image.png"/>
          <p:cNvPicPr>
            <a:picLocks noChangeAspect="1"/>
          </p:cNvPicPr>
          <p:nvPr/>
        </p:nvPicPr>
        <p:blipFill>
          <a:blip r:embed="rId1"/>
          <a:stretch>
            <a:fillRect/>
          </a:stretch>
        </p:blipFill>
        <p:spPr>
          <a:xfrm>
            <a:off x="1981100" y="2935321"/>
            <a:ext cx="5181800" cy="3230529"/>
          </a:xfrm>
          <a:prstGeom prst="rect">
            <a:avLst/>
          </a:prstGeom>
          <a:ln w="12700">
            <a:miter lim="400000"/>
            <a:headEnd/>
            <a:tailEnd/>
          </a:ln>
        </p:spPr>
      </p:pic>
      <p:sp>
        <p:nvSpPr>
          <p:cNvPr id="134" name="Shape 134"/>
          <p:cNvSpPr txBox="1"/>
          <p:nvPr/>
        </p:nvSpPr>
        <p:spPr>
          <a:xfrm>
            <a:off x="844433" y="6404292"/>
            <a:ext cx="7455134" cy="248306"/>
          </a:xfrm>
          <a:prstGeom prst="rect">
            <a:avLst/>
          </a:prstGeom>
          <a:ln w="12700">
            <a:miter lim="400000"/>
          </a:ln>
        </p:spPr>
        <p:txBody>
          <a:bodyPr wrap="none" lIns="45719" rIns="45719">
            <a:spAutoFit/>
          </a:bodyPr>
          <a:lstStyle/>
          <a:p>
            <a:pPr algn="ctr">
              <a:defRPr sz="1200">
                <a:solidFill>
                  <a:schemeClr val="accent2"/>
                </a:solidFill>
              </a:defRPr>
            </a:pPr>
            <a:r>
              <a:rPr i="1">
                <a:latin typeface="+mn-lt"/>
                <a:ea typeface="+mn-ea"/>
                <a:cs typeface="+mn-cs"/>
                <a:sym typeface="Helvetica"/>
              </a:rPr>
              <a:t>Karbauskaitė et al</a:t>
            </a:r>
            <a:r>
              <a:t>. "Topology preservation measures in the visualization of manifold-type multidimensional data”, 2009</a:t>
            </a:r>
          </a:p>
        </p:txBody>
      </p:sp>
    </p:spTree>
  </p:cSld>
  <p:clrMapOvr>
    <a:masterClrMapping/>
  </p:clrMapOvr>
  <p:transition spd="med" advTm="75724"/>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 name="Shape 275"/>
          <p:cNvSpPr txBox="1"/>
          <p:nvPr/>
        </p:nvSpPr>
        <p:spPr>
          <a:xfrm>
            <a:off x="457200" y="1600200"/>
            <a:ext cx="8229600" cy="5257800"/>
          </a:xfrm>
          <a:prstGeom prst="rect">
            <a:avLst/>
          </a:prstGeom>
          <a:ln w="12700">
            <a:miter lim="400000"/>
          </a:ln>
        </p:spPr>
        <p:txBody>
          <a:bodyPr lIns="45719" rIns="45719">
            <a:normAutofit/>
          </a:bodyPr>
          <a:lstStyle/>
          <a:p>
            <a:pPr marL="342900" indent="-342900">
              <a:spcBef>
                <a:spcPts val="700"/>
              </a:spcBef>
              <a:buSzPct val="100000"/>
              <a:buFont typeface="Arial" panose="020B0604020202090204"/>
              <a:buChar char="•"/>
              <a:defRPr sz="2900">
                <a:solidFill>
                  <a:srgbClr val="404040"/>
                </a:solidFill>
              </a:defRPr>
            </a:pPr>
            <a:r>
              <a:t>With l2 norm and </a:t>
            </a:r>
            <a:r>
              <a:rPr i="1">
                <a:latin typeface="+mn-lt"/>
                <a:ea typeface="+mn-ea"/>
                <a:cs typeface="+mn-cs"/>
                <a:sym typeface="Helvetica"/>
              </a:rPr>
              <a:t>f</a:t>
            </a:r>
            <a:r>
              <a:t>, </a:t>
            </a:r>
            <a:r>
              <a:rPr i="1">
                <a:latin typeface="+mn-lt"/>
                <a:ea typeface="+mn-ea"/>
                <a:cs typeface="+mn-cs"/>
                <a:sym typeface="Helvetica"/>
              </a:rPr>
              <a:t>g</a:t>
            </a:r>
            <a:r>
              <a:t> linear we recover PCA</a:t>
            </a:r>
          </a:p>
        </p:txBody>
      </p:sp>
      <p:sp>
        <p:nvSpPr>
          <p:cNvPr id="276" name="Shape 276"/>
          <p:cNvSpPr txBox="1">
            <a:spLocks noGrp="1"/>
          </p:cNvSpPr>
          <p:nvPr>
            <p:ph type="title"/>
          </p:nvPr>
        </p:nvSpPr>
        <p:spPr>
          <a:prstGeom prst="rect">
            <a:avLst/>
          </a:prstGeom>
        </p:spPr>
        <p:txBody>
          <a:bodyPr/>
          <a:lstStyle/>
          <a:p>
            <a:r>
              <a:t>Autoencoders</a:t>
            </a:r>
          </a:p>
        </p:txBody>
      </p:sp>
      <p:pic>
        <p:nvPicPr>
          <p:cNvPr id="277" name="pasted-image.pdf"/>
          <p:cNvPicPr>
            <a:picLocks noChangeAspect="1"/>
          </p:cNvPicPr>
          <p:nvPr/>
        </p:nvPicPr>
        <p:blipFill>
          <a:blip r:embed="rId1"/>
          <a:stretch>
            <a:fillRect/>
          </a:stretch>
        </p:blipFill>
        <p:spPr>
          <a:xfrm>
            <a:off x="3179778" y="4103683"/>
            <a:ext cx="2784444" cy="2834173"/>
          </a:xfrm>
          <a:prstGeom prst="rect">
            <a:avLst/>
          </a:prstGeom>
          <a:ln w="3175">
            <a:miter lim="400000"/>
            <a:headEnd/>
            <a:tailEnd/>
          </a:ln>
        </p:spPr>
      </p:pic>
      <p:sp>
        <p:nvSpPr>
          <p:cNvPr id="278" name="Shape 278"/>
          <p:cNvSpPr txBox="1"/>
          <p:nvPr/>
        </p:nvSpPr>
        <p:spPr>
          <a:xfrm>
            <a:off x="3690157" y="3783302"/>
            <a:ext cx="1916086" cy="333089"/>
          </a:xfrm>
          <a:prstGeom prst="rect">
            <a:avLst/>
          </a:prstGeom>
          <a:ln w="12700">
            <a:miter lim="400000"/>
          </a:ln>
        </p:spPr>
        <p:txBody>
          <a:bodyPr wrap="none" lIns="45719" rIns="45719">
            <a:spAutoFit/>
          </a:bodyPr>
          <a:lstStyle>
            <a:lvl1pPr>
              <a:defRPr>
                <a:solidFill>
                  <a:schemeClr val="accent2"/>
                </a:solidFill>
              </a:defRPr>
            </a:lvl1pPr>
          </a:lstStyle>
          <a:p>
            <a:r>
              <a:t>Hidden layer (code)</a:t>
            </a:r>
          </a:p>
        </p:txBody>
      </p:sp>
      <p:sp>
        <p:nvSpPr>
          <p:cNvPr id="279" name="Shape 279"/>
          <p:cNvSpPr txBox="1"/>
          <p:nvPr/>
        </p:nvSpPr>
        <p:spPr>
          <a:xfrm>
            <a:off x="2776558" y="5989278"/>
            <a:ext cx="598622" cy="333088"/>
          </a:xfrm>
          <a:prstGeom prst="rect">
            <a:avLst/>
          </a:prstGeom>
          <a:ln w="12700">
            <a:miter lim="400000"/>
          </a:ln>
        </p:spPr>
        <p:txBody>
          <a:bodyPr wrap="none" lIns="45719" rIns="45719">
            <a:spAutoFit/>
          </a:bodyPr>
          <a:lstStyle>
            <a:lvl1pPr>
              <a:defRPr>
                <a:solidFill>
                  <a:schemeClr val="accent2"/>
                </a:solidFill>
              </a:defRPr>
            </a:lvl1pPr>
          </a:lstStyle>
          <a:p>
            <a:r>
              <a:t>Input</a:t>
            </a:r>
          </a:p>
        </p:txBody>
      </p:sp>
      <p:sp>
        <p:nvSpPr>
          <p:cNvPr id="280" name="Shape 280"/>
          <p:cNvSpPr txBox="1"/>
          <p:nvPr/>
        </p:nvSpPr>
        <p:spPr>
          <a:xfrm>
            <a:off x="5924220" y="5989278"/>
            <a:ext cx="1502977" cy="333088"/>
          </a:xfrm>
          <a:prstGeom prst="rect">
            <a:avLst/>
          </a:prstGeom>
          <a:ln w="12700">
            <a:miter lim="400000"/>
          </a:ln>
        </p:spPr>
        <p:txBody>
          <a:bodyPr wrap="none" lIns="45719" rIns="45719">
            <a:spAutoFit/>
          </a:bodyPr>
          <a:lstStyle>
            <a:lvl1pPr>
              <a:defRPr>
                <a:solidFill>
                  <a:schemeClr val="accent2"/>
                </a:solidFill>
              </a:defRPr>
            </a:lvl1pPr>
          </a:lstStyle>
          <a:p>
            <a:r>
              <a:t>Reconstruction</a:t>
            </a:r>
          </a:p>
        </p:txBody>
      </p:sp>
      <p:sp>
        <p:nvSpPr>
          <p:cNvPr id="281" name="Shape 281"/>
          <p:cNvSpPr txBox="1">
            <a:spLocks noGrp="1"/>
          </p:cNvSpPr>
          <p:nvPr>
            <p:ph type="sldNum" sz="quarter" idx="2"/>
          </p:nvPr>
        </p:nvSpPr>
        <p:spPr>
          <a:prstGeom prst="rect">
            <a:avLst/>
          </a:prstGeom>
        </p:spPr>
        <p:txBody>
          <a:bodyPr/>
          <a:lstStyle/>
          <a:p>
            <a:fld id="{86CB4B4D-7CA3-9044-876B-883B54F8677D}" type="slidenum">
              <a:rPr/>
            </a:fld>
            <a:endParaRPr/>
          </a:p>
        </p:txBody>
      </p:sp>
      <p:sp>
        <p:nvSpPr>
          <p:cNvPr id="282" name="Shape 282"/>
          <p:cNvSpPr txBox="1"/>
          <p:nvPr/>
        </p:nvSpPr>
        <p:spPr>
          <a:xfrm>
            <a:off x="2122313" y="5154072"/>
            <a:ext cx="1692733" cy="333088"/>
          </a:xfrm>
          <a:prstGeom prst="rect">
            <a:avLst/>
          </a:prstGeom>
          <a:ln w="12700">
            <a:miter lim="400000"/>
          </a:ln>
        </p:spPr>
        <p:txBody>
          <a:bodyPr wrap="none" lIns="45719" rIns="45719">
            <a:spAutoFit/>
          </a:bodyPr>
          <a:lstStyle>
            <a:lvl1pPr>
              <a:defRPr>
                <a:solidFill>
                  <a:schemeClr val="accent1"/>
                </a:solidFill>
              </a:defRPr>
            </a:lvl1pPr>
          </a:lstStyle>
          <a:p>
            <a:r>
              <a:t>Encoder function</a:t>
            </a:r>
          </a:p>
        </p:txBody>
      </p:sp>
      <p:sp>
        <p:nvSpPr>
          <p:cNvPr id="283" name="Shape 283"/>
          <p:cNvSpPr txBox="1"/>
          <p:nvPr/>
        </p:nvSpPr>
        <p:spPr>
          <a:xfrm>
            <a:off x="5590138" y="5154072"/>
            <a:ext cx="1715392" cy="333088"/>
          </a:xfrm>
          <a:prstGeom prst="rect">
            <a:avLst/>
          </a:prstGeom>
          <a:ln w="12700">
            <a:miter lim="400000"/>
          </a:ln>
        </p:spPr>
        <p:txBody>
          <a:bodyPr wrap="none" lIns="45719" rIns="45719">
            <a:spAutoFit/>
          </a:bodyPr>
          <a:lstStyle>
            <a:lvl1pPr>
              <a:defRPr>
                <a:solidFill>
                  <a:schemeClr val="accent1"/>
                </a:solidFill>
              </a:defRPr>
            </a:lvl1pPr>
          </a:lstStyle>
          <a:p>
            <a:r>
              <a:t>Decoder function</a:t>
            </a:r>
          </a:p>
        </p:txBody>
      </p:sp>
      <p:pic>
        <p:nvPicPr>
          <p:cNvPr id="284" name="Screen Shot 2019-04-15 at 16.01.04.png"/>
          <p:cNvPicPr>
            <a:picLocks noChangeAspect="1"/>
          </p:cNvPicPr>
          <p:nvPr/>
        </p:nvPicPr>
        <p:blipFill>
          <a:blip r:embed="rId2"/>
          <a:stretch>
            <a:fillRect/>
          </a:stretch>
        </p:blipFill>
        <p:spPr>
          <a:xfrm>
            <a:off x="1575671" y="2248325"/>
            <a:ext cx="5992658" cy="1207233"/>
          </a:xfrm>
          <a:prstGeom prst="rect">
            <a:avLst/>
          </a:prstGeom>
          <a:ln w="12700">
            <a:miter lim="400000"/>
            <a:headEnd/>
            <a:tailEnd/>
          </a:ln>
        </p:spPr>
      </p:pic>
    </p:spTree>
  </p:cSld>
  <p:clrMapOvr>
    <a:masterClrMapping/>
  </p:clrMapOvr>
  <p:transition spd="med" advTm="98344"/>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 name="Shape 286"/>
          <p:cNvSpPr txBox="1">
            <a:spLocks noGrp="1"/>
          </p:cNvSpPr>
          <p:nvPr>
            <p:ph type="sldNum" sz="quarter" idx="2"/>
          </p:nvPr>
        </p:nvSpPr>
        <p:spPr>
          <a:prstGeom prst="rect">
            <a:avLst/>
          </a:prstGeom>
        </p:spPr>
        <p:txBody>
          <a:bodyPr/>
          <a:lstStyle/>
          <a:p>
            <a:fld id="{86CB4B4D-7CA3-9044-876B-883B54F8677D}" type="slidenum">
              <a:rPr/>
            </a:fld>
            <a:endParaRPr/>
          </a:p>
        </p:txBody>
      </p:sp>
      <p:sp>
        <p:nvSpPr>
          <p:cNvPr id="287" name="Shape 287"/>
          <p:cNvSpPr txBox="1"/>
          <p:nvPr/>
        </p:nvSpPr>
        <p:spPr>
          <a:xfrm>
            <a:off x="1431969" y="6404292"/>
            <a:ext cx="6280062" cy="248306"/>
          </a:xfrm>
          <a:prstGeom prst="rect">
            <a:avLst/>
          </a:prstGeom>
          <a:ln w="12700">
            <a:miter lim="400000"/>
          </a:ln>
        </p:spPr>
        <p:txBody>
          <a:bodyPr wrap="none" lIns="45719" rIns="45719">
            <a:spAutoFit/>
          </a:bodyPr>
          <a:lstStyle/>
          <a:p>
            <a:pPr algn="ctr">
              <a:defRPr sz="1200"/>
            </a:pPr>
            <a:r>
              <a:rPr dirty="0">
                <a:solidFill>
                  <a:schemeClr val="accent2"/>
                </a:solidFill>
              </a:rPr>
              <a:t>Source: </a:t>
            </a:r>
            <a:r>
              <a:rPr u="sng" dirty="0">
                <a:solidFill>
                  <a:srgbClr val="0000FF"/>
                </a:solidFill>
                <a:uFill>
                  <a:solidFill>
                    <a:srgbClr val="0000FF"/>
                  </a:solidFill>
                </a:uFill>
                <a:hlinkClick r:id="rId1"/>
              </a:rPr>
              <a:t>https://towardsdatascience.com/applied-deep-learning-part-3-autoencoders-1c083af4d798</a:t>
            </a:r>
            <a:endParaRPr u="sng" dirty="0">
              <a:solidFill>
                <a:srgbClr val="0000FF"/>
              </a:solidFill>
              <a:uFill>
                <a:solidFill>
                  <a:srgbClr val="0000FF"/>
                </a:solidFill>
              </a:uFill>
              <a:hlinkClick r:id="rId1"/>
            </a:endParaRPr>
          </a:p>
        </p:txBody>
      </p:sp>
      <p:sp>
        <p:nvSpPr>
          <p:cNvPr id="288" name="Shape 288"/>
          <p:cNvSpPr txBox="1">
            <a:spLocks noGrp="1"/>
          </p:cNvSpPr>
          <p:nvPr>
            <p:ph type="title"/>
          </p:nvPr>
        </p:nvSpPr>
        <p:spPr>
          <a:prstGeom prst="rect">
            <a:avLst/>
          </a:prstGeom>
        </p:spPr>
        <p:txBody>
          <a:bodyPr/>
          <a:lstStyle/>
          <a:p>
            <a:r>
              <a:t>Autoencoders</a:t>
            </a:r>
          </a:p>
        </p:txBody>
      </p:sp>
      <p:sp>
        <p:nvSpPr>
          <p:cNvPr id="289" name="Shape 289"/>
          <p:cNvSpPr txBox="1"/>
          <p:nvPr/>
        </p:nvSpPr>
        <p:spPr>
          <a:xfrm>
            <a:off x="897983" y="1630679"/>
            <a:ext cx="7348034" cy="454656"/>
          </a:xfrm>
          <a:prstGeom prst="rect">
            <a:avLst/>
          </a:prstGeom>
          <a:ln w="12700">
            <a:miter lim="400000"/>
          </a:ln>
        </p:spPr>
        <p:txBody>
          <a:bodyPr wrap="none" lIns="45719" rIns="45719">
            <a:spAutoFit/>
          </a:bodyPr>
          <a:lstStyle>
            <a:lvl1pPr algn="ctr">
              <a:defRPr sz="2900">
                <a:solidFill>
                  <a:schemeClr val="accent2"/>
                </a:solidFill>
              </a:defRPr>
            </a:lvl1pPr>
          </a:lstStyle>
          <a:p>
            <a:r>
              <a:t>Example: one-layer encoder + one-layer decoder</a:t>
            </a:r>
          </a:p>
        </p:txBody>
      </p:sp>
      <p:pic>
        <p:nvPicPr>
          <p:cNvPr id="290" name="Screen Shot 2019-04-15 at 16.09.30.png"/>
          <p:cNvPicPr>
            <a:picLocks noChangeAspect="1"/>
          </p:cNvPicPr>
          <p:nvPr/>
        </p:nvPicPr>
        <p:blipFill>
          <a:blip r:embed="rId2"/>
          <a:stretch>
            <a:fillRect/>
          </a:stretch>
        </p:blipFill>
        <p:spPr>
          <a:xfrm>
            <a:off x="1177989" y="5257800"/>
            <a:ext cx="6788022" cy="507948"/>
          </a:xfrm>
          <a:prstGeom prst="rect">
            <a:avLst/>
          </a:prstGeom>
          <a:ln w="12700">
            <a:miter lim="400000"/>
            <a:headEnd/>
            <a:tailEnd/>
          </a:ln>
        </p:spPr>
      </p:pic>
      <p:pic>
        <p:nvPicPr>
          <p:cNvPr id="291" name="pasted-image.png"/>
          <p:cNvPicPr>
            <a:picLocks noChangeAspect="1"/>
          </p:cNvPicPr>
          <p:nvPr/>
        </p:nvPicPr>
        <p:blipFill>
          <a:blip r:embed="rId3"/>
          <a:stretch>
            <a:fillRect/>
          </a:stretch>
        </p:blipFill>
        <p:spPr>
          <a:xfrm>
            <a:off x="544955" y="3050857"/>
            <a:ext cx="8054090" cy="1902779"/>
          </a:xfrm>
          <a:prstGeom prst="rect">
            <a:avLst/>
          </a:prstGeom>
          <a:ln w="12700">
            <a:miter lim="400000"/>
            <a:headEnd/>
            <a:tailEnd/>
          </a:ln>
        </p:spPr>
      </p:pic>
    </p:spTree>
  </p:cSld>
  <p:clrMapOvr>
    <a:masterClrMapping/>
  </p:clrMapOvr>
  <p:transition spd="med" advTm="197071"/>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 name="Shape 293"/>
          <p:cNvSpPr txBox="1">
            <a:spLocks noGrp="1"/>
          </p:cNvSpPr>
          <p:nvPr>
            <p:ph type="title"/>
          </p:nvPr>
        </p:nvSpPr>
        <p:spPr>
          <a:prstGeom prst="rect">
            <a:avLst/>
          </a:prstGeom>
        </p:spPr>
        <p:txBody>
          <a:bodyPr/>
          <a:lstStyle/>
          <a:p>
            <a:r>
              <a:t>Deep autoencoders</a:t>
            </a:r>
          </a:p>
        </p:txBody>
      </p:sp>
      <p:sp>
        <p:nvSpPr>
          <p:cNvPr id="294" name="Shape 294"/>
          <p:cNvSpPr txBox="1">
            <a:spLocks noGrp="1"/>
          </p:cNvSpPr>
          <p:nvPr>
            <p:ph type="sldNum" sz="quarter" idx="2"/>
          </p:nvPr>
        </p:nvSpPr>
        <p:spPr>
          <a:prstGeom prst="rect">
            <a:avLst/>
          </a:prstGeom>
        </p:spPr>
        <p:txBody>
          <a:bodyPr/>
          <a:lstStyle/>
          <a:p>
            <a:fld id="{86CB4B4D-7CA3-9044-876B-883B54F8677D}" type="slidenum">
              <a:rPr/>
            </a:fld>
            <a:endParaRPr/>
          </a:p>
        </p:txBody>
      </p:sp>
      <p:pic>
        <p:nvPicPr>
          <p:cNvPr id="295" name="pasted-image.png"/>
          <p:cNvPicPr>
            <a:picLocks noChangeAspect="1"/>
          </p:cNvPicPr>
          <p:nvPr/>
        </p:nvPicPr>
        <p:blipFill>
          <a:blip r:embed="rId1"/>
          <a:stretch>
            <a:fillRect/>
          </a:stretch>
        </p:blipFill>
        <p:spPr>
          <a:xfrm>
            <a:off x="1641363" y="1450676"/>
            <a:ext cx="5861274" cy="4652653"/>
          </a:xfrm>
          <a:prstGeom prst="rect">
            <a:avLst/>
          </a:prstGeom>
          <a:ln w="12700">
            <a:miter lim="400000"/>
            <a:headEnd/>
            <a:tailEnd/>
          </a:ln>
        </p:spPr>
      </p:pic>
      <p:sp>
        <p:nvSpPr>
          <p:cNvPr id="296" name="Shape 296"/>
          <p:cNvSpPr txBox="1"/>
          <p:nvPr/>
        </p:nvSpPr>
        <p:spPr>
          <a:xfrm>
            <a:off x="1431969" y="6404292"/>
            <a:ext cx="6280062" cy="248306"/>
          </a:xfrm>
          <a:prstGeom prst="rect">
            <a:avLst/>
          </a:prstGeom>
          <a:ln w="12700">
            <a:miter lim="400000"/>
          </a:ln>
        </p:spPr>
        <p:txBody>
          <a:bodyPr wrap="none" lIns="45719" rIns="45719">
            <a:spAutoFit/>
          </a:bodyPr>
          <a:lstStyle/>
          <a:p>
            <a:pPr algn="ctr">
              <a:defRPr sz="1200"/>
            </a:pPr>
            <a:r>
              <a:rPr>
                <a:solidFill>
                  <a:schemeClr val="accent2"/>
                </a:solidFill>
              </a:rPr>
              <a:t>Source: </a:t>
            </a:r>
            <a:r>
              <a:rPr u="sng">
                <a:solidFill>
                  <a:srgbClr val="0000FF"/>
                </a:solidFill>
                <a:uFill>
                  <a:solidFill>
                    <a:srgbClr val="0000FF"/>
                  </a:solidFill>
                </a:uFill>
                <a:hlinkClick r:id="rId2"/>
              </a:rPr>
              <a:t>https://towardsdatascience.com/applied-deep-learning-part-3-autoencoders-1c083af4d798</a:t>
            </a:r>
            <a:endParaRPr u="sng">
              <a:solidFill>
                <a:srgbClr val="0000FF"/>
              </a:solidFill>
              <a:uFill>
                <a:solidFill>
                  <a:srgbClr val="0000FF"/>
                </a:solidFill>
              </a:uFill>
              <a:hlinkClick r:id="rId2"/>
            </a:endParaRPr>
          </a:p>
        </p:txBody>
      </p:sp>
    </p:spTree>
  </p:cSld>
  <p:clrMapOvr>
    <a:masterClrMapping/>
  </p:clrMapOvr>
  <p:transition spd="med" advTm="120880"/>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8" name="Shape 298"/>
          <p:cNvSpPr txBox="1">
            <a:spLocks noGrp="1"/>
          </p:cNvSpPr>
          <p:nvPr>
            <p:ph type="title"/>
          </p:nvPr>
        </p:nvSpPr>
        <p:spPr>
          <a:prstGeom prst="rect">
            <a:avLst/>
          </a:prstGeom>
        </p:spPr>
        <p:txBody>
          <a:bodyPr/>
          <a:lstStyle/>
          <a:p>
            <a:r>
              <a:t>PCA vs autoencoders</a:t>
            </a:r>
          </a:p>
        </p:txBody>
      </p:sp>
      <p:sp>
        <p:nvSpPr>
          <p:cNvPr id="299" name="Shape 299"/>
          <p:cNvSpPr txBox="1">
            <a:spLocks noGrp="1"/>
          </p:cNvSpPr>
          <p:nvPr>
            <p:ph type="sldNum" sz="quarter" idx="2"/>
          </p:nvPr>
        </p:nvSpPr>
        <p:spPr>
          <a:prstGeom prst="rect">
            <a:avLst/>
          </a:prstGeom>
        </p:spPr>
        <p:txBody>
          <a:bodyPr/>
          <a:lstStyle/>
          <a:p>
            <a:fld id="{86CB4B4D-7CA3-9044-876B-883B54F8677D}" type="slidenum">
              <a:rPr/>
            </a:fld>
            <a:endParaRPr/>
          </a:p>
        </p:txBody>
      </p:sp>
      <p:pic>
        <p:nvPicPr>
          <p:cNvPr id="300" name="Screen Shot 2019-04-15 at 18.22.49.png"/>
          <p:cNvPicPr>
            <a:picLocks noChangeAspect="1"/>
          </p:cNvPicPr>
          <p:nvPr/>
        </p:nvPicPr>
        <p:blipFill>
          <a:blip r:embed="rId1"/>
          <a:stretch>
            <a:fillRect/>
          </a:stretch>
        </p:blipFill>
        <p:spPr>
          <a:xfrm>
            <a:off x="208788" y="2134232"/>
            <a:ext cx="8726424" cy="3736029"/>
          </a:xfrm>
          <a:prstGeom prst="rect">
            <a:avLst/>
          </a:prstGeom>
          <a:ln w="12700">
            <a:miter lim="400000"/>
            <a:headEnd/>
            <a:tailEnd/>
          </a:ln>
        </p:spPr>
      </p:pic>
      <p:sp>
        <p:nvSpPr>
          <p:cNvPr id="301" name="Shape 301"/>
          <p:cNvSpPr txBox="1"/>
          <p:nvPr/>
        </p:nvSpPr>
        <p:spPr>
          <a:xfrm>
            <a:off x="2756130" y="6404292"/>
            <a:ext cx="3631740" cy="248306"/>
          </a:xfrm>
          <a:prstGeom prst="rect">
            <a:avLst/>
          </a:prstGeom>
          <a:ln w="12700">
            <a:miter lim="400000"/>
          </a:ln>
        </p:spPr>
        <p:txBody>
          <a:bodyPr wrap="none" lIns="45719" rIns="45719">
            <a:spAutoFit/>
          </a:bodyPr>
          <a:lstStyle/>
          <a:p>
            <a:pPr>
              <a:defRPr sz="1200">
                <a:solidFill>
                  <a:schemeClr val="accent2"/>
                </a:solidFill>
              </a:defRPr>
            </a:pPr>
            <a:r>
              <a:rPr dirty="0"/>
              <a:t>Source: </a:t>
            </a:r>
            <a:r>
              <a:rPr u="sng" dirty="0">
                <a:solidFill>
                  <a:srgbClr val="0000FF"/>
                </a:solidFill>
                <a:uFill>
                  <a:solidFill>
                    <a:srgbClr val="0000FF"/>
                  </a:solidFill>
                </a:uFill>
                <a:hlinkClick r:id="rId2"/>
              </a:rPr>
              <a:t>https://www.cs.toronto.edu/~hinton/science.pdf</a:t>
            </a:r>
            <a:endParaRPr u="sng" dirty="0">
              <a:solidFill>
                <a:srgbClr val="0000FF"/>
              </a:solidFill>
              <a:uFill>
                <a:solidFill>
                  <a:srgbClr val="0000FF"/>
                </a:solidFill>
              </a:uFill>
              <a:hlinkClick r:id="rId2"/>
            </a:endParaRPr>
          </a:p>
        </p:txBody>
      </p:sp>
    </p:spTree>
  </p:cSld>
  <p:clrMapOvr>
    <a:masterClrMapping/>
  </p:clrMapOvr>
  <p:transition spd="med" advTm="221854"/>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 name="Shape 303"/>
          <p:cNvSpPr txBox="1">
            <a:spLocks noGrp="1"/>
          </p:cNvSpPr>
          <p:nvPr>
            <p:ph type="body" idx="1"/>
          </p:nvPr>
        </p:nvSpPr>
        <p:spPr>
          <a:prstGeom prst="rect">
            <a:avLst/>
          </a:prstGeom>
        </p:spPr>
        <p:txBody>
          <a:bodyPr/>
          <a:lstStyle/>
          <a:p>
            <a:r>
              <a:rPr b="1" dirty="0">
                <a:latin typeface="+mn-lt"/>
                <a:ea typeface="+mn-ea"/>
                <a:cs typeface="+mn-cs"/>
                <a:sym typeface="Helvetica"/>
              </a:rPr>
              <a:t>Undercomplete</a:t>
            </a:r>
            <a:r>
              <a:rPr dirty="0"/>
              <a:t> autoencoders (what we talked about in the previous slides)</a:t>
            </a:r>
            <a:endParaRPr dirty="0"/>
          </a:p>
          <a:p>
            <a:pPr marL="778510" lvl="1" indent="-321310">
              <a:buChar char="•"/>
            </a:pPr>
            <a:r>
              <a:rPr dirty="0"/>
              <a:t>code has lower dimension than input</a:t>
            </a:r>
            <a:endParaRPr dirty="0"/>
          </a:p>
          <a:p>
            <a:pPr marL="778510" lvl="1" indent="-321310">
              <a:buChar char="•"/>
            </a:pPr>
            <a:r>
              <a:rPr i="1" dirty="0">
                <a:latin typeface="+mn-lt"/>
                <a:ea typeface="+mn-ea"/>
                <a:cs typeface="+mn-cs"/>
                <a:sym typeface="Helvetica"/>
              </a:rPr>
              <a:t>f</a:t>
            </a:r>
            <a:r>
              <a:rPr dirty="0"/>
              <a:t> or </a:t>
            </a:r>
            <a:r>
              <a:rPr i="1" dirty="0">
                <a:latin typeface="+mn-lt"/>
                <a:ea typeface="+mn-ea"/>
                <a:cs typeface="+mn-cs"/>
                <a:sym typeface="Helvetica"/>
              </a:rPr>
              <a:t>g</a:t>
            </a:r>
            <a:r>
              <a:rPr dirty="0"/>
              <a:t> has low capacity (e.g., linear </a:t>
            </a:r>
            <a:r>
              <a:rPr i="1" dirty="0">
                <a:latin typeface="+mn-lt"/>
                <a:ea typeface="+mn-ea"/>
                <a:cs typeface="+mn-cs"/>
                <a:sym typeface="Helvetica"/>
              </a:rPr>
              <a:t>g</a:t>
            </a:r>
            <a:r>
              <a:rPr dirty="0"/>
              <a:t>)</a:t>
            </a:r>
            <a:endParaRPr dirty="0"/>
          </a:p>
          <a:p>
            <a:r>
              <a:rPr dirty="0"/>
              <a:t>If the encoder and decoder have high capacity we can learn trivial transformations</a:t>
            </a:r>
            <a:endParaRPr dirty="0"/>
          </a:p>
          <a:p>
            <a:pPr marL="778510" lvl="1" indent="-321310">
              <a:buChar char="•"/>
            </a:pPr>
            <a:r>
              <a:rPr dirty="0"/>
              <a:t>A one-dimensional code with a very powerful non-linear encoder could learn to represent each training example </a:t>
            </a:r>
            <a:r>
              <a:rPr i="1" dirty="0">
                <a:latin typeface="+mn-lt"/>
                <a:ea typeface="+mn-ea"/>
                <a:cs typeface="+mn-cs"/>
                <a:sym typeface="Helvetica"/>
              </a:rPr>
              <a:t>x</a:t>
            </a:r>
            <a:r>
              <a:rPr i="1" baseline="-6000" dirty="0">
                <a:latin typeface="+mn-lt"/>
                <a:ea typeface="+mn-ea"/>
                <a:cs typeface="+mn-cs"/>
                <a:sym typeface="Helvetica"/>
              </a:rPr>
              <a:t>i</a:t>
            </a:r>
            <a:r>
              <a:rPr dirty="0"/>
              <a:t> with the code </a:t>
            </a:r>
            <a:r>
              <a:rPr i="1" dirty="0" err="1">
                <a:latin typeface="+mn-lt"/>
                <a:ea typeface="+mn-ea"/>
                <a:cs typeface="+mn-cs"/>
                <a:sym typeface="Helvetica"/>
              </a:rPr>
              <a:t>i</a:t>
            </a:r>
            <a:endParaRPr i="1" dirty="0">
              <a:latin typeface="+mn-lt"/>
              <a:ea typeface="+mn-ea"/>
              <a:cs typeface="+mn-cs"/>
              <a:sym typeface="Helvetica"/>
            </a:endParaRPr>
          </a:p>
        </p:txBody>
      </p:sp>
      <p:sp>
        <p:nvSpPr>
          <p:cNvPr id="304" name="Shape 304"/>
          <p:cNvSpPr txBox="1">
            <a:spLocks noGrp="1"/>
          </p:cNvSpPr>
          <p:nvPr>
            <p:ph type="title"/>
          </p:nvPr>
        </p:nvSpPr>
        <p:spPr>
          <a:prstGeom prst="rect">
            <a:avLst/>
          </a:prstGeom>
        </p:spPr>
        <p:txBody>
          <a:bodyPr/>
          <a:lstStyle/>
          <a:p>
            <a:r>
              <a:t>Undercomplete autoencoders</a:t>
            </a:r>
          </a:p>
        </p:txBody>
      </p:sp>
      <p:sp>
        <p:nvSpPr>
          <p:cNvPr id="305" name="Shape 305"/>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advTm="85726"/>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 name="Shape 307"/>
          <p:cNvSpPr txBox="1">
            <a:spLocks noGrp="1"/>
          </p:cNvSpPr>
          <p:nvPr>
            <p:ph type="body" idx="1"/>
          </p:nvPr>
        </p:nvSpPr>
        <p:spPr>
          <a:prstGeom prst="rect">
            <a:avLst/>
          </a:prstGeom>
        </p:spPr>
        <p:txBody>
          <a:bodyPr/>
          <a:lstStyle/>
          <a:p>
            <a:pPr>
              <a:defRPr i="1">
                <a:latin typeface="+mn-lt"/>
                <a:ea typeface="+mn-ea"/>
                <a:cs typeface="+mn-cs"/>
                <a:sym typeface="Helvetica"/>
              </a:defRPr>
            </a:pPr>
            <a:r>
              <a:rPr b="1" i="0"/>
              <a:t>Overcomplete</a:t>
            </a:r>
            <a:r>
              <a:rPr i="0">
                <a:latin typeface="Calibri"/>
                <a:ea typeface="Calibri"/>
                <a:cs typeface="Calibri"/>
                <a:sym typeface="Calibri"/>
              </a:rPr>
              <a:t> autoencoders</a:t>
            </a:r>
            <a:endParaRPr i="0">
              <a:latin typeface="Calibri"/>
              <a:ea typeface="Calibri"/>
              <a:cs typeface="Calibri"/>
              <a:sym typeface="Calibri"/>
            </a:endParaRPr>
          </a:p>
          <a:p>
            <a:pPr marL="778510" lvl="1" indent="-321310">
              <a:buChar char="•"/>
              <a:defRPr i="1">
                <a:latin typeface="+mn-lt"/>
                <a:ea typeface="+mn-ea"/>
                <a:cs typeface="+mn-cs"/>
                <a:sym typeface="Helvetica"/>
              </a:defRPr>
            </a:pPr>
            <a:r>
              <a:t>h</a:t>
            </a:r>
            <a:r>
              <a:rPr i="0">
                <a:latin typeface="Calibri"/>
                <a:ea typeface="Calibri"/>
                <a:cs typeface="Calibri"/>
                <a:sym typeface="Calibri"/>
              </a:rPr>
              <a:t> has higher dimension than </a:t>
            </a:r>
            <a:r>
              <a:t>x</a:t>
            </a:r>
          </a:p>
        </p:txBody>
      </p:sp>
      <p:sp>
        <p:nvSpPr>
          <p:cNvPr id="308" name="Shape 308"/>
          <p:cNvSpPr txBox="1">
            <a:spLocks noGrp="1"/>
          </p:cNvSpPr>
          <p:nvPr>
            <p:ph type="title"/>
          </p:nvPr>
        </p:nvSpPr>
        <p:spPr>
          <a:prstGeom prst="rect">
            <a:avLst/>
          </a:prstGeom>
        </p:spPr>
        <p:txBody>
          <a:bodyPr/>
          <a:lstStyle/>
          <a:p>
            <a:r>
              <a:t>Overcomplete autoencoders</a:t>
            </a:r>
          </a:p>
        </p:txBody>
      </p:sp>
      <p:sp>
        <p:nvSpPr>
          <p:cNvPr id="309" name="Shape 309"/>
          <p:cNvSpPr txBox="1">
            <a:spLocks noGrp="1"/>
          </p:cNvSpPr>
          <p:nvPr>
            <p:ph type="sldNum" sz="quarter" idx="2"/>
          </p:nvPr>
        </p:nvSpPr>
        <p:spPr>
          <a:prstGeom prst="rect">
            <a:avLst/>
          </a:prstGeom>
        </p:spPr>
        <p:txBody>
          <a:bodyPr/>
          <a:lstStyle/>
          <a:p>
            <a:fld id="{86CB4B4D-7CA3-9044-876B-883B54F8677D}" type="slidenum">
              <a:rPr/>
            </a:fld>
            <a:endParaRPr/>
          </a:p>
        </p:txBody>
      </p:sp>
      <p:pic>
        <p:nvPicPr>
          <p:cNvPr id="310" name="pasted-image.png"/>
          <p:cNvPicPr>
            <a:picLocks noChangeAspect="1"/>
          </p:cNvPicPr>
          <p:nvPr/>
        </p:nvPicPr>
        <p:blipFill>
          <a:blip r:embed="rId1"/>
          <a:stretch>
            <a:fillRect/>
          </a:stretch>
        </p:blipFill>
        <p:spPr>
          <a:xfrm>
            <a:off x="1267513" y="3679764"/>
            <a:ext cx="6608974" cy="2432016"/>
          </a:xfrm>
          <a:prstGeom prst="rect">
            <a:avLst/>
          </a:prstGeom>
          <a:ln w="12700">
            <a:miter lim="400000"/>
            <a:headEnd/>
            <a:tailEnd/>
          </a:ln>
        </p:spPr>
      </p:pic>
      <p:sp>
        <p:nvSpPr>
          <p:cNvPr id="311" name="Shape 311"/>
          <p:cNvSpPr txBox="1"/>
          <p:nvPr/>
        </p:nvSpPr>
        <p:spPr>
          <a:xfrm>
            <a:off x="714246" y="6404292"/>
            <a:ext cx="7715509" cy="248306"/>
          </a:xfrm>
          <a:prstGeom prst="rect">
            <a:avLst/>
          </a:prstGeom>
          <a:ln w="12700">
            <a:miter lim="400000"/>
          </a:ln>
        </p:spPr>
        <p:txBody>
          <a:bodyPr wrap="none" lIns="45719" rIns="45719">
            <a:spAutoFit/>
          </a:bodyPr>
          <a:lstStyle>
            <a:lvl1pPr>
              <a:defRPr sz="1200">
                <a:solidFill>
                  <a:schemeClr val="accent2"/>
                </a:solidFill>
              </a:defRPr>
            </a:lvl1pPr>
          </a:lstStyle>
          <a:p>
            <a:r>
              <a:t>Gavat et al., Deep Learning in Acoustic Modeling for Automatic Speech Recognition and Understanding - An Overview, 2015</a:t>
            </a:r>
          </a:p>
        </p:txBody>
      </p:sp>
    </p:spTree>
  </p:cSld>
  <p:clrMapOvr>
    <a:masterClrMapping/>
  </p:clrMapOvr>
  <p:transition spd="med" advTm="62797"/>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Shape 313"/>
          <p:cNvSpPr txBox="1">
            <a:spLocks noGrp="1"/>
          </p:cNvSpPr>
          <p:nvPr>
            <p:ph type="body" idx="1"/>
          </p:nvPr>
        </p:nvSpPr>
        <p:spPr>
          <a:prstGeom prst="rect">
            <a:avLst/>
          </a:prstGeom>
        </p:spPr>
        <p:txBody>
          <a:bodyPr/>
          <a:lstStyle/>
          <a:p>
            <a:pPr>
              <a:defRPr i="1">
                <a:latin typeface="+mn-lt"/>
                <a:ea typeface="+mn-ea"/>
                <a:cs typeface="+mn-cs"/>
                <a:sym typeface="Helvetica"/>
              </a:defRPr>
            </a:pPr>
            <a:r>
              <a:rPr b="1" i="0"/>
              <a:t>Overcomplete</a:t>
            </a:r>
            <a:r>
              <a:rPr i="0">
                <a:latin typeface="Calibri"/>
                <a:ea typeface="Calibri"/>
                <a:cs typeface="Calibri"/>
                <a:sym typeface="Calibri"/>
              </a:rPr>
              <a:t> autoencoders</a:t>
            </a:r>
            <a:endParaRPr i="0">
              <a:latin typeface="Calibri"/>
              <a:ea typeface="Calibri"/>
              <a:cs typeface="Calibri"/>
              <a:sym typeface="Calibri"/>
            </a:endParaRPr>
          </a:p>
          <a:p>
            <a:pPr marL="778510" lvl="1" indent="-321310">
              <a:buChar char="•"/>
              <a:defRPr i="1">
                <a:latin typeface="+mn-lt"/>
                <a:ea typeface="+mn-ea"/>
                <a:cs typeface="+mn-cs"/>
                <a:sym typeface="Helvetica"/>
              </a:defRPr>
            </a:pPr>
            <a:r>
              <a:t>h</a:t>
            </a:r>
            <a:r>
              <a:rPr i="0">
                <a:latin typeface="Calibri"/>
                <a:ea typeface="Calibri"/>
                <a:cs typeface="Calibri"/>
                <a:sym typeface="Calibri"/>
              </a:rPr>
              <a:t> has higher dimension than </a:t>
            </a:r>
            <a:r>
              <a:t>x</a:t>
            </a:r>
          </a:p>
          <a:p>
            <a:pPr marL="778510" lvl="1" indent="-321310">
              <a:buChar char="•"/>
              <a:defRPr i="1">
                <a:latin typeface="+mn-lt"/>
                <a:ea typeface="+mn-ea"/>
                <a:cs typeface="+mn-cs"/>
                <a:sym typeface="Helvetica"/>
              </a:defRPr>
            </a:pPr>
            <a:r>
              <a:rPr i="0">
                <a:latin typeface="Calibri"/>
                <a:ea typeface="Calibri"/>
                <a:cs typeface="Calibri"/>
                <a:sym typeface="Calibri"/>
              </a:rPr>
              <a:t>Must be regularised</a:t>
            </a:r>
            <a:endParaRPr i="0">
              <a:latin typeface="Calibri"/>
              <a:ea typeface="Calibri"/>
              <a:cs typeface="Calibri"/>
              <a:sym typeface="Calibri"/>
            </a:endParaRPr>
          </a:p>
          <a:p>
            <a:pPr marL="778510" lvl="1" indent="-321310">
              <a:buChar char="•"/>
              <a:defRPr i="1">
                <a:latin typeface="+mn-lt"/>
                <a:ea typeface="+mn-ea"/>
                <a:cs typeface="+mn-cs"/>
                <a:sym typeface="Helvetica"/>
              </a:defRPr>
            </a:pPr>
            <a:endParaRPr i="0">
              <a:latin typeface="Calibri"/>
              <a:ea typeface="Calibri"/>
              <a:cs typeface="Calibri"/>
              <a:sym typeface="Calibri"/>
            </a:endParaRPr>
          </a:p>
          <a:p>
            <a:pPr marL="778510" lvl="1" indent="-321310">
              <a:buChar char="•"/>
              <a:defRPr i="1">
                <a:latin typeface="+mn-lt"/>
                <a:ea typeface="+mn-ea"/>
                <a:cs typeface="+mn-cs"/>
                <a:sym typeface="Helvetica"/>
              </a:defRPr>
            </a:pPr>
            <a:endParaRPr i="0">
              <a:latin typeface="Calibri"/>
              <a:ea typeface="Calibri"/>
              <a:cs typeface="Calibri"/>
              <a:sym typeface="Calibri"/>
            </a:endParaRPr>
          </a:p>
          <a:p>
            <a:pPr marL="778510" lvl="1" indent="-321310">
              <a:buChar char="•"/>
              <a:defRPr i="1">
                <a:latin typeface="+mn-lt"/>
                <a:ea typeface="+mn-ea"/>
                <a:cs typeface="+mn-cs"/>
                <a:sym typeface="Helvetica"/>
              </a:defRPr>
            </a:pPr>
            <a:endParaRPr i="0">
              <a:latin typeface="Calibri"/>
              <a:ea typeface="Calibri"/>
              <a:cs typeface="Calibri"/>
              <a:sym typeface="Calibri"/>
            </a:endParaRPr>
          </a:p>
          <a:p>
            <a:pPr>
              <a:defRPr i="1">
                <a:latin typeface="+mn-lt"/>
                <a:ea typeface="+mn-ea"/>
                <a:cs typeface="+mn-cs"/>
                <a:sym typeface="Helvetica"/>
              </a:defRPr>
            </a:pPr>
            <a:r>
              <a:rPr b="1" i="0"/>
              <a:t>Goal:</a:t>
            </a:r>
            <a:r>
              <a:rPr i="0">
                <a:latin typeface="Calibri"/>
                <a:ea typeface="Calibri"/>
                <a:cs typeface="Calibri"/>
                <a:sym typeface="Calibri"/>
              </a:rPr>
              <a:t> Encourage the model to have other useful properties besides the ability to copy its input to its output </a:t>
            </a:r>
            <a:endParaRPr i="0">
              <a:latin typeface="Calibri"/>
              <a:ea typeface="Calibri"/>
              <a:cs typeface="Calibri"/>
              <a:sym typeface="Calibri"/>
            </a:endParaRPr>
          </a:p>
        </p:txBody>
      </p:sp>
      <p:sp>
        <p:nvSpPr>
          <p:cNvPr id="314" name="Shape 314"/>
          <p:cNvSpPr txBox="1">
            <a:spLocks noGrp="1"/>
          </p:cNvSpPr>
          <p:nvPr>
            <p:ph type="title"/>
          </p:nvPr>
        </p:nvSpPr>
        <p:spPr>
          <a:prstGeom prst="rect">
            <a:avLst/>
          </a:prstGeom>
        </p:spPr>
        <p:txBody>
          <a:bodyPr/>
          <a:lstStyle/>
          <a:p>
            <a:r>
              <a:t>Overcomplete autoencoders</a:t>
            </a:r>
          </a:p>
        </p:txBody>
      </p:sp>
      <p:sp>
        <p:nvSpPr>
          <p:cNvPr id="315" name="Shape 315"/>
          <p:cNvSpPr txBox="1">
            <a:spLocks noGrp="1"/>
          </p:cNvSpPr>
          <p:nvPr>
            <p:ph type="sldNum" sz="quarter" idx="2"/>
          </p:nvPr>
        </p:nvSpPr>
        <p:spPr>
          <a:prstGeom prst="rect">
            <a:avLst/>
          </a:prstGeom>
        </p:spPr>
        <p:txBody>
          <a:bodyPr/>
          <a:lstStyle/>
          <a:p>
            <a:fld id="{86CB4B4D-7CA3-9044-876B-883B54F8677D}" type="slidenum">
              <a:rPr/>
            </a:fld>
            <a:endParaRPr/>
          </a:p>
        </p:txBody>
      </p:sp>
      <p:pic>
        <p:nvPicPr>
          <p:cNvPr id="316" name="Screen Shot 2019-04-15 at 16.55.06.png"/>
          <p:cNvPicPr>
            <a:picLocks noChangeAspect="1"/>
          </p:cNvPicPr>
          <p:nvPr/>
        </p:nvPicPr>
        <p:blipFill>
          <a:blip r:embed="rId1"/>
          <a:srcRect t="4753"/>
          <a:stretch>
            <a:fillRect/>
          </a:stretch>
        </p:blipFill>
        <p:spPr>
          <a:xfrm>
            <a:off x="1662509" y="3558579"/>
            <a:ext cx="5819021" cy="1340906"/>
          </a:xfrm>
          <a:prstGeom prst="rect">
            <a:avLst/>
          </a:prstGeom>
          <a:ln w="12700">
            <a:miter lim="400000"/>
            <a:headEnd/>
            <a:tailEnd/>
          </a:ln>
        </p:spPr>
      </p:pic>
    </p:spTree>
  </p:cSld>
  <p:clrMapOvr>
    <a:masterClrMapping/>
  </p:clrMapOvr>
  <p:transition spd="med" advTm="62674"/>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 name="Shape 318"/>
          <p:cNvSpPr txBox="1">
            <a:spLocks noGrp="1"/>
          </p:cNvSpPr>
          <p:nvPr>
            <p:ph type="body" idx="1"/>
          </p:nvPr>
        </p:nvSpPr>
        <p:spPr>
          <a:prstGeom prst="rect">
            <a:avLst/>
          </a:prstGeom>
        </p:spPr>
        <p:txBody>
          <a:bodyPr/>
          <a:lstStyle/>
          <a:p>
            <a:r>
              <a:t>Sparse autoencoders</a:t>
            </a:r>
          </a:p>
          <a:p>
            <a:r>
              <a:t>Denoising autoencoders</a:t>
            </a:r>
          </a:p>
          <a:p>
            <a:r>
              <a:t>Contractive autoencoders</a:t>
            </a:r>
          </a:p>
        </p:txBody>
      </p:sp>
      <p:sp>
        <p:nvSpPr>
          <p:cNvPr id="319" name="Shape 319"/>
          <p:cNvSpPr txBox="1">
            <a:spLocks noGrp="1"/>
          </p:cNvSpPr>
          <p:nvPr>
            <p:ph type="title"/>
          </p:nvPr>
        </p:nvSpPr>
        <p:spPr>
          <a:prstGeom prst="rect">
            <a:avLst/>
          </a:prstGeom>
        </p:spPr>
        <p:txBody>
          <a:bodyPr/>
          <a:lstStyle/>
          <a:p>
            <a:r>
              <a:t>Regularised autoencoders</a:t>
            </a:r>
          </a:p>
        </p:txBody>
      </p:sp>
      <p:sp>
        <p:nvSpPr>
          <p:cNvPr id="320" name="Shape 320"/>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advTm="19960"/>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2" name="Shape 322"/>
          <p:cNvSpPr txBox="1">
            <a:spLocks noGrp="1"/>
          </p:cNvSpPr>
          <p:nvPr>
            <p:ph type="body" idx="1"/>
          </p:nvPr>
        </p:nvSpPr>
        <p:spPr>
          <a:prstGeom prst="rect">
            <a:avLst/>
          </a:prstGeom>
        </p:spPr>
        <p:txBody>
          <a:bodyPr/>
          <a:lstStyle/>
          <a:p>
            <a:r>
              <a:rPr dirty="0"/>
              <a:t>Limit capacity of autoencoder by adding a cost term that </a:t>
            </a:r>
            <a:r>
              <a:rPr dirty="0" err="1"/>
              <a:t>penalises</a:t>
            </a:r>
            <a:r>
              <a:rPr dirty="0"/>
              <a:t> the code for being larger, e.g.,</a:t>
            </a:r>
            <a:endParaRPr dirty="0"/>
          </a:p>
          <a:p>
            <a:endParaRPr dirty="0"/>
          </a:p>
          <a:p>
            <a:endParaRPr dirty="0"/>
          </a:p>
          <a:p>
            <a:r>
              <a:rPr dirty="0"/>
              <a:t>Typically used to extract robust features or lower the dimensionality of the input data</a:t>
            </a:r>
            <a:endParaRPr dirty="0"/>
          </a:p>
        </p:txBody>
      </p:sp>
      <p:sp>
        <p:nvSpPr>
          <p:cNvPr id="323" name="Shape 323"/>
          <p:cNvSpPr txBox="1">
            <a:spLocks noGrp="1"/>
          </p:cNvSpPr>
          <p:nvPr>
            <p:ph type="title"/>
          </p:nvPr>
        </p:nvSpPr>
        <p:spPr>
          <a:prstGeom prst="rect">
            <a:avLst/>
          </a:prstGeom>
        </p:spPr>
        <p:txBody>
          <a:bodyPr/>
          <a:lstStyle/>
          <a:p>
            <a:r>
              <a:t>Sparse autoencoders</a:t>
            </a:r>
          </a:p>
        </p:txBody>
      </p:sp>
      <p:sp>
        <p:nvSpPr>
          <p:cNvPr id="324" name="Shape 324"/>
          <p:cNvSpPr txBox="1">
            <a:spLocks noGrp="1"/>
          </p:cNvSpPr>
          <p:nvPr>
            <p:ph type="sldNum" sz="quarter" idx="2"/>
          </p:nvPr>
        </p:nvSpPr>
        <p:spPr>
          <a:prstGeom prst="rect">
            <a:avLst/>
          </a:prstGeom>
        </p:spPr>
        <p:txBody>
          <a:bodyPr/>
          <a:lstStyle/>
          <a:p>
            <a:fld id="{86CB4B4D-7CA3-9044-876B-883B54F8677D}" type="slidenum">
              <a:rPr/>
            </a:fld>
            <a:endParaRPr/>
          </a:p>
        </p:txBody>
      </p:sp>
      <p:pic>
        <p:nvPicPr>
          <p:cNvPr id="325" name="Screen Shot 2019-04-15 at 18.11.43.png"/>
          <p:cNvPicPr>
            <a:picLocks noChangeAspect="1"/>
          </p:cNvPicPr>
          <p:nvPr/>
        </p:nvPicPr>
        <p:blipFill>
          <a:blip r:embed="rId1"/>
          <a:srcRect t="1937"/>
          <a:stretch>
            <a:fillRect/>
          </a:stretch>
        </p:blipFill>
        <p:spPr>
          <a:xfrm>
            <a:off x="2286992" y="2684691"/>
            <a:ext cx="4570207" cy="1056392"/>
          </a:xfrm>
          <a:prstGeom prst="rect">
            <a:avLst/>
          </a:prstGeom>
          <a:ln w="12700">
            <a:miter lim="400000"/>
            <a:headEnd/>
            <a:tailEnd/>
          </a:ln>
        </p:spPr>
      </p:pic>
    </p:spTree>
  </p:cSld>
  <p:clrMapOvr>
    <a:masterClrMapping/>
  </p:clrMapOvr>
  <p:transition spd="med" advTm="51425"/>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Shape 327"/>
          <p:cNvSpPr txBox="1">
            <a:spLocks noGrp="1"/>
          </p:cNvSpPr>
          <p:nvPr>
            <p:ph type="body" idx="1"/>
          </p:nvPr>
        </p:nvSpPr>
        <p:spPr>
          <a:prstGeom prst="rect">
            <a:avLst/>
          </a:prstGeom>
        </p:spPr>
        <p:txBody>
          <a:bodyPr/>
          <a:lstStyle/>
          <a:p>
            <a:r>
              <a:t>Instead of adding penalty, change reconstruction error to account for the introduction of noise</a:t>
            </a:r>
          </a:p>
          <a:p/>
          <a:p/>
          <a:p/>
          <a:p>
            <a:r>
              <a:t>Noise could be Gaussian or Dropout, i.e., part of the input is randomly set to 0</a:t>
            </a:r>
          </a:p>
          <a:p>
            <a:r>
              <a:t>The autoencoder learns a denoising map</a:t>
            </a:r>
          </a:p>
        </p:txBody>
      </p:sp>
      <p:sp>
        <p:nvSpPr>
          <p:cNvPr id="328" name="Shape 328"/>
          <p:cNvSpPr txBox="1">
            <a:spLocks noGrp="1"/>
          </p:cNvSpPr>
          <p:nvPr>
            <p:ph type="title"/>
          </p:nvPr>
        </p:nvSpPr>
        <p:spPr>
          <a:prstGeom prst="rect">
            <a:avLst/>
          </a:prstGeom>
        </p:spPr>
        <p:txBody>
          <a:bodyPr/>
          <a:lstStyle/>
          <a:p>
            <a:r>
              <a:t>Denoising autoencoder</a:t>
            </a:r>
          </a:p>
        </p:txBody>
      </p:sp>
      <p:sp>
        <p:nvSpPr>
          <p:cNvPr id="329" name="Shape 329"/>
          <p:cNvSpPr txBox="1">
            <a:spLocks noGrp="1"/>
          </p:cNvSpPr>
          <p:nvPr>
            <p:ph type="sldNum" sz="quarter" idx="2"/>
          </p:nvPr>
        </p:nvSpPr>
        <p:spPr>
          <a:prstGeom prst="rect">
            <a:avLst/>
          </a:prstGeom>
        </p:spPr>
        <p:txBody>
          <a:bodyPr/>
          <a:lstStyle/>
          <a:p>
            <a:fld id="{86CB4B4D-7CA3-9044-876B-883B54F8677D}" type="slidenum">
              <a:rPr/>
            </a:fld>
            <a:endParaRPr/>
          </a:p>
        </p:txBody>
      </p:sp>
      <p:pic>
        <p:nvPicPr>
          <p:cNvPr id="330" name="Screen Shot 2019-04-15 at 18.27.49.png"/>
          <p:cNvPicPr>
            <a:picLocks noChangeAspect="1"/>
          </p:cNvPicPr>
          <p:nvPr/>
        </p:nvPicPr>
        <p:blipFill>
          <a:blip r:embed="rId1"/>
          <a:srcRect t="5389"/>
          <a:stretch>
            <a:fillRect/>
          </a:stretch>
        </p:blipFill>
        <p:spPr>
          <a:xfrm>
            <a:off x="2875160" y="2893814"/>
            <a:ext cx="3393863" cy="1070315"/>
          </a:xfrm>
          <a:prstGeom prst="rect">
            <a:avLst/>
          </a:prstGeom>
          <a:ln w="12700">
            <a:miter lim="400000"/>
            <a:headEnd/>
            <a:tailEnd/>
          </a:ln>
        </p:spPr>
      </p:pic>
    </p:spTree>
  </p:cSld>
  <p:clrMapOvr>
    <a:masterClrMapping/>
  </p:clrMapOvr>
  <p:transition spd="med" advTm="106375"/>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36" name="Shape 136"/>
          <p:cNvSpPr txBox="1">
            <a:spLocks noGrp="1"/>
          </p:cNvSpPr>
          <p:nvPr>
            <p:ph type="sldNum" sz="quarter" idx="2"/>
          </p:nvPr>
        </p:nvSpPr>
        <p:spPr>
          <a:prstGeom prst="rect">
            <a:avLst/>
          </a:prstGeom>
        </p:spPr>
        <p:txBody>
          <a:bodyPr/>
          <a:lstStyle/>
          <a:p>
            <a:fld id="{86CB4B4D-7CA3-9044-876B-883B54F8677D}" type="slidenum">
              <a:rPr/>
            </a:fld>
            <a:endParaRPr/>
          </a:p>
        </p:txBody>
      </p:sp>
      <p:sp>
        <p:nvSpPr>
          <p:cNvPr id="137" name="Shape 137"/>
          <p:cNvSpPr txBox="1"/>
          <p:nvPr/>
        </p:nvSpPr>
        <p:spPr>
          <a:xfrm>
            <a:off x="3778672" y="424180"/>
            <a:ext cx="481756" cy="333088"/>
          </a:xfrm>
          <a:prstGeom prst="rect">
            <a:avLst/>
          </a:prstGeom>
          <a:ln w="12700">
            <a:miter lim="400000"/>
          </a:ln>
        </p:spPr>
        <p:txBody>
          <a:bodyPr wrap="none" lIns="45719" rIns="45719">
            <a:spAutoFit/>
          </a:bodyPr>
          <a:lstStyle/>
          <a:p/>
        </p:txBody>
      </p:sp>
      <p:grpSp>
        <p:nvGrpSpPr>
          <p:cNvPr id="140" name="Group 140"/>
          <p:cNvGrpSpPr/>
          <p:nvPr/>
        </p:nvGrpSpPr>
        <p:grpSpPr>
          <a:xfrm>
            <a:off x="-1" y="1135188"/>
            <a:ext cx="9144001" cy="4587623"/>
            <a:chOff x="0" y="0"/>
            <a:chExt cx="9143999" cy="4587621"/>
          </a:xfrm>
        </p:grpSpPr>
        <p:pic>
          <p:nvPicPr>
            <p:cNvPr id="138" name="pasted-image.png"/>
            <p:cNvPicPr>
              <a:picLocks noChangeAspect="1"/>
            </p:cNvPicPr>
            <p:nvPr/>
          </p:nvPicPr>
          <p:blipFill>
            <a:blip r:embed="rId1"/>
            <a:stretch>
              <a:fillRect/>
            </a:stretch>
          </p:blipFill>
          <p:spPr>
            <a:xfrm rot="16200000">
              <a:off x="571835" y="-571836"/>
              <a:ext cx="4587623" cy="5731293"/>
            </a:xfrm>
            <a:prstGeom prst="rect">
              <a:avLst/>
            </a:prstGeom>
            <a:ln w="12700" cap="flat">
              <a:noFill/>
              <a:miter lim="400000"/>
              <a:headEnd/>
              <a:tailEnd/>
            </a:ln>
            <a:effectLst/>
          </p:spPr>
        </p:pic>
        <p:pic>
          <p:nvPicPr>
            <p:cNvPr id="139" name="pasted-image.pdf"/>
            <p:cNvPicPr>
              <a:picLocks noChangeAspect="1"/>
            </p:cNvPicPr>
            <p:nvPr/>
          </p:nvPicPr>
          <p:blipFill>
            <a:blip r:embed="rId1"/>
            <a:stretch>
              <a:fillRect/>
            </a:stretch>
          </p:blipFill>
          <p:spPr>
            <a:xfrm rot="16200000">
              <a:off x="3984542" y="-571836"/>
              <a:ext cx="4587623" cy="5731293"/>
            </a:xfrm>
            <a:prstGeom prst="rect">
              <a:avLst/>
            </a:prstGeom>
            <a:ln w="12700" cap="flat">
              <a:noFill/>
              <a:miter lim="400000"/>
              <a:headEnd/>
              <a:tailEnd/>
            </a:ln>
            <a:effectLst/>
          </p:spPr>
        </p:pic>
      </p:grpSp>
      <p:sp>
        <p:nvSpPr>
          <p:cNvPr id="141" name="Shape 141"/>
          <p:cNvSpPr txBox="1"/>
          <p:nvPr/>
        </p:nvSpPr>
        <p:spPr>
          <a:xfrm>
            <a:off x="174818" y="587253"/>
            <a:ext cx="7689464" cy="392471"/>
          </a:xfrm>
          <a:prstGeom prst="rect">
            <a:avLst/>
          </a:prstGeom>
          <a:ln w="12700">
            <a:miter lim="400000"/>
          </a:ln>
        </p:spPr>
        <p:txBody>
          <a:bodyPr wrap="none" lIns="45719" rIns="45719">
            <a:spAutoFit/>
          </a:bodyPr>
          <a:lstStyle>
            <a:lvl1pPr>
              <a:defRPr sz="2400" b="1">
                <a:solidFill>
                  <a:srgbClr val="FFFFFF"/>
                </a:solidFill>
                <a:latin typeface="+mn-lt"/>
                <a:ea typeface="+mn-ea"/>
                <a:cs typeface="+mn-cs"/>
                <a:sym typeface="Helvetica"/>
              </a:defRPr>
            </a:lvl1pPr>
          </a:lstStyle>
          <a:p>
            <a:r>
              <a:t>Uniformly sampled images from the space of 256x256 pixels</a:t>
            </a:r>
          </a:p>
        </p:txBody>
      </p:sp>
    </p:spTree>
  </p:cSld>
  <p:clrMapOvr>
    <a:masterClrMapping/>
  </p:clrMapOvr>
  <p:transition spd="med" advTm="154076"/>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2" name="Shape 332"/>
          <p:cNvSpPr txBox="1">
            <a:spLocks noGrp="1"/>
          </p:cNvSpPr>
          <p:nvPr>
            <p:ph type="sldNum" sz="quarter" idx="2"/>
          </p:nvPr>
        </p:nvSpPr>
        <p:spPr>
          <a:prstGeom prst="rect">
            <a:avLst/>
          </a:prstGeom>
        </p:spPr>
        <p:txBody>
          <a:bodyPr/>
          <a:lstStyle/>
          <a:p>
            <a:fld id="{86CB4B4D-7CA3-9044-876B-883B54F8677D}" type="slidenum">
              <a:rPr/>
            </a:fld>
            <a:endParaRPr/>
          </a:p>
        </p:txBody>
      </p:sp>
      <p:pic>
        <p:nvPicPr>
          <p:cNvPr id="333" name="pasted-image.png"/>
          <p:cNvPicPr>
            <a:picLocks noChangeAspect="1"/>
          </p:cNvPicPr>
          <p:nvPr/>
        </p:nvPicPr>
        <p:blipFill>
          <a:blip r:embed="rId1"/>
          <a:stretch>
            <a:fillRect/>
          </a:stretch>
        </p:blipFill>
        <p:spPr>
          <a:xfrm>
            <a:off x="3170880" y="1790013"/>
            <a:ext cx="2802240" cy="3657854"/>
          </a:xfrm>
          <a:prstGeom prst="rect">
            <a:avLst/>
          </a:prstGeom>
          <a:ln w="3175">
            <a:miter lim="400000"/>
            <a:headEnd/>
            <a:tailEnd/>
          </a:ln>
        </p:spPr>
      </p:pic>
      <p:sp>
        <p:nvSpPr>
          <p:cNvPr id="334" name="Shape 334"/>
          <p:cNvSpPr txBox="1"/>
          <p:nvPr/>
        </p:nvSpPr>
        <p:spPr>
          <a:xfrm>
            <a:off x="2493030" y="5656556"/>
            <a:ext cx="5124462" cy="313086"/>
          </a:xfrm>
          <a:prstGeom prst="rect">
            <a:avLst/>
          </a:prstGeom>
          <a:ln w="12700">
            <a:miter lim="400000"/>
          </a:ln>
        </p:spPr>
        <p:txBody>
          <a:bodyPr lIns="35718" tIns="35718" rIns="35718" bIns="35718" anchor="ctr">
            <a:spAutoFit/>
          </a:bodyPr>
          <a:lstStyle/>
          <a:p>
            <a:pPr algn="ctr" defTabSz="410845">
              <a:defRPr i="1">
                <a:solidFill>
                  <a:schemeClr val="accent2"/>
                </a:solidFill>
                <a:latin typeface="+mn-lt"/>
                <a:ea typeface="+mn-ea"/>
                <a:cs typeface="+mn-cs"/>
                <a:sym typeface="Helvetica"/>
              </a:defRPr>
            </a:pPr>
            <a:r>
              <a:t>C </a:t>
            </a:r>
            <a:r>
              <a:rPr i="0">
                <a:latin typeface="Calibri"/>
                <a:ea typeface="Calibri"/>
                <a:cs typeface="Calibri"/>
                <a:sym typeface="Calibri"/>
              </a:rPr>
              <a:t>is the corruption process which introduces noise</a:t>
            </a:r>
            <a:endParaRPr i="0">
              <a:latin typeface="Calibri"/>
              <a:ea typeface="Calibri"/>
              <a:cs typeface="Calibri"/>
              <a:sym typeface="Calibri"/>
            </a:endParaRPr>
          </a:p>
        </p:txBody>
      </p:sp>
      <p:sp>
        <p:nvSpPr>
          <p:cNvPr id="335" name="Shape 335"/>
          <p:cNvSpPr txBox="1">
            <a:spLocks noGrp="1"/>
          </p:cNvSpPr>
          <p:nvPr>
            <p:ph type="title"/>
          </p:nvPr>
        </p:nvSpPr>
        <p:spPr>
          <a:prstGeom prst="rect">
            <a:avLst/>
          </a:prstGeom>
        </p:spPr>
        <p:txBody>
          <a:bodyPr/>
          <a:lstStyle/>
          <a:p>
            <a:r>
              <a:t>Denoising autoencoder</a:t>
            </a:r>
          </a:p>
        </p:txBody>
      </p:sp>
    </p:spTree>
  </p:cSld>
  <p:clrMapOvr>
    <a:masterClrMapping/>
  </p:clrMapOvr>
  <p:transition spd="med" advTm="102465"/>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 name="Shape 337"/>
          <p:cNvSpPr txBox="1">
            <a:spLocks noGrp="1"/>
          </p:cNvSpPr>
          <p:nvPr>
            <p:ph type="sldNum" sz="quarter" idx="2"/>
          </p:nvPr>
        </p:nvSpPr>
        <p:spPr>
          <a:prstGeom prst="rect">
            <a:avLst/>
          </a:prstGeom>
        </p:spPr>
        <p:txBody>
          <a:bodyPr/>
          <a:lstStyle/>
          <a:p>
            <a:fld id="{86CB4B4D-7CA3-9044-876B-883B54F8677D}" type="slidenum">
              <a:rPr/>
            </a:fld>
            <a:endParaRPr/>
          </a:p>
        </p:txBody>
      </p:sp>
      <p:sp>
        <p:nvSpPr>
          <p:cNvPr id="338" name="Shape 338"/>
          <p:cNvSpPr txBox="1"/>
          <p:nvPr/>
        </p:nvSpPr>
        <p:spPr>
          <a:xfrm>
            <a:off x="1526508" y="5030151"/>
            <a:ext cx="6090984" cy="313086"/>
          </a:xfrm>
          <a:prstGeom prst="rect">
            <a:avLst/>
          </a:prstGeom>
          <a:ln w="12700">
            <a:miter lim="400000"/>
          </a:ln>
        </p:spPr>
        <p:txBody>
          <a:bodyPr lIns="35718" tIns="35718" rIns="35718" bIns="35718" anchor="ctr">
            <a:spAutoFit/>
          </a:bodyPr>
          <a:lstStyle>
            <a:lvl1pPr algn="ctr" defTabSz="410845">
              <a:defRPr b="1">
                <a:solidFill>
                  <a:schemeClr val="accent2"/>
                </a:solidFill>
                <a:latin typeface="+mn-lt"/>
                <a:ea typeface="+mn-ea"/>
                <a:cs typeface="+mn-cs"/>
                <a:sym typeface="Helvetica"/>
              </a:defRPr>
            </a:lvl1pPr>
          </a:lstStyle>
          <a:p>
            <a:r>
              <a:t>The network is forced to learn more robust representations</a:t>
            </a:r>
          </a:p>
        </p:txBody>
      </p:sp>
      <p:sp>
        <p:nvSpPr>
          <p:cNvPr id="339" name="Shape 339"/>
          <p:cNvSpPr txBox="1">
            <a:spLocks noGrp="1"/>
          </p:cNvSpPr>
          <p:nvPr>
            <p:ph type="title"/>
          </p:nvPr>
        </p:nvSpPr>
        <p:spPr>
          <a:prstGeom prst="rect">
            <a:avLst/>
          </a:prstGeom>
        </p:spPr>
        <p:txBody>
          <a:bodyPr/>
          <a:lstStyle/>
          <a:p>
            <a:r>
              <a:t>Denoising autoencoder</a:t>
            </a:r>
          </a:p>
        </p:txBody>
      </p:sp>
      <p:pic>
        <p:nvPicPr>
          <p:cNvPr id="340" name="pasted-image.png"/>
          <p:cNvPicPr>
            <a:picLocks noChangeAspect="1"/>
          </p:cNvPicPr>
          <p:nvPr/>
        </p:nvPicPr>
        <p:blipFill>
          <a:blip r:embed="rId1"/>
          <a:stretch>
            <a:fillRect/>
          </a:stretch>
        </p:blipFill>
        <p:spPr>
          <a:xfrm>
            <a:off x="579849" y="2804054"/>
            <a:ext cx="7984302" cy="1661734"/>
          </a:xfrm>
          <a:prstGeom prst="rect">
            <a:avLst/>
          </a:prstGeom>
          <a:ln w="12700">
            <a:miter lim="400000"/>
            <a:headEnd/>
            <a:tailEnd/>
          </a:ln>
        </p:spPr>
      </p:pic>
    </p:spTree>
  </p:cSld>
  <p:clrMapOvr>
    <a:masterClrMapping/>
  </p:clrMapOvr>
  <p:transition spd="med" advTm="134292"/>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 name="Shape 342"/>
          <p:cNvSpPr txBox="1">
            <a:spLocks noGrp="1"/>
          </p:cNvSpPr>
          <p:nvPr>
            <p:ph type="sldNum" sz="quarter" idx="2"/>
          </p:nvPr>
        </p:nvSpPr>
        <p:spPr>
          <a:prstGeom prst="rect">
            <a:avLst/>
          </a:prstGeom>
        </p:spPr>
        <p:txBody>
          <a:bodyPr/>
          <a:lstStyle/>
          <a:p>
            <a:fld id="{86CB4B4D-7CA3-9044-876B-883B54F8677D}" type="slidenum">
              <a:rPr/>
            </a:fld>
            <a:endParaRPr/>
          </a:p>
        </p:txBody>
      </p:sp>
      <p:sp>
        <p:nvSpPr>
          <p:cNvPr id="343" name="Shape 343"/>
          <p:cNvSpPr txBox="1"/>
          <p:nvPr/>
        </p:nvSpPr>
        <p:spPr>
          <a:xfrm>
            <a:off x="1526508" y="5030151"/>
            <a:ext cx="6090984" cy="313086"/>
          </a:xfrm>
          <a:prstGeom prst="rect">
            <a:avLst/>
          </a:prstGeom>
          <a:ln w="12700">
            <a:miter lim="400000"/>
          </a:ln>
        </p:spPr>
        <p:txBody>
          <a:bodyPr lIns="35718" tIns="35718" rIns="35718" bIns="35718" anchor="ctr">
            <a:spAutoFit/>
          </a:bodyPr>
          <a:lstStyle>
            <a:lvl1pPr algn="ctr" defTabSz="410845">
              <a:defRPr b="1">
                <a:solidFill>
                  <a:schemeClr val="accent2"/>
                </a:solidFill>
                <a:latin typeface="+mn-lt"/>
                <a:ea typeface="+mn-ea"/>
                <a:cs typeface="+mn-cs"/>
                <a:sym typeface="Helvetica"/>
              </a:defRPr>
            </a:lvl1pPr>
          </a:lstStyle>
          <a:p>
            <a:r>
              <a:t>Application: image denoising</a:t>
            </a:r>
          </a:p>
        </p:txBody>
      </p:sp>
      <p:sp>
        <p:nvSpPr>
          <p:cNvPr id="344" name="Shape 344"/>
          <p:cNvSpPr txBox="1">
            <a:spLocks noGrp="1"/>
          </p:cNvSpPr>
          <p:nvPr>
            <p:ph type="title"/>
          </p:nvPr>
        </p:nvSpPr>
        <p:spPr>
          <a:prstGeom prst="rect">
            <a:avLst/>
          </a:prstGeom>
        </p:spPr>
        <p:txBody>
          <a:bodyPr/>
          <a:lstStyle/>
          <a:p>
            <a:r>
              <a:t>Denoising autoencoder</a:t>
            </a:r>
          </a:p>
        </p:txBody>
      </p:sp>
      <p:pic>
        <p:nvPicPr>
          <p:cNvPr id="345" name="Screen Shot 2019-04-15 at 18.33.11.png"/>
          <p:cNvPicPr>
            <a:picLocks noChangeAspect="1"/>
          </p:cNvPicPr>
          <p:nvPr/>
        </p:nvPicPr>
        <p:blipFill>
          <a:blip r:embed="rId1"/>
          <a:srcRect b="51433"/>
          <a:stretch>
            <a:fillRect/>
          </a:stretch>
        </p:blipFill>
        <p:spPr>
          <a:xfrm>
            <a:off x="240440" y="2337130"/>
            <a:ext cx="8663120" cy="1060561"/>
          </a:xfrm>
          <a:prstGeom prst="rect">
            <a:avLst/>
          </a:prstGeom>
          <a:ln w="12700">
            <a:miter lim="400000"/>
            <a:headEnd/>
            <a:tailEnd/>
          </a:ln>
        </p:spPr>
      </p:pic>
    </p:spTree>
  </p:cSld>
  <p:clrMapOvr>
    <a:masterClrMapping/>
  </p:clrMapOvr>
  <p:transition spd="med" advTm="19474"/>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7" name="Shape 347"/>
          <p:cNvSpPr txBox="1">
            <a:spLocks noGrp="1"/>
          </p:cNvSpPr>
          <p:nvPr>
            <p:ph type="sldNum" sz="quarter" idx="2"/>
          </p:nvPr>
        </p:nvSpPr>
        <p:spPr>
          <a:prstGeom prst="rect">
            <a:avLst/>
          </a:prstGeom>
        </p:spPr>
        <p:txBody>
          <a:bodyPr/>
          <a:lstStyle/>
          <a:p>
            <a:fld id="{86CB4B4D-7CA3-9044-876B-883B54F8677D}" type="slidenum">
              <a:rPr/>
            </a:fld>
            <a:endParaRPr/>
          </a:p>
        </p:txBody>
      </p:sp>
      <p:sp>
        <p:nvSpPr>
          <p:cNvPr id="348" name="Shape 348"/>
          <p:cNvSpPr txBox="1"/>
          <p:nvPr/>
        </p:nvSpPr>
        <p:spPr>
          <a:xfrm>
            <a:off x="1526508" y="5030151"/>
            <a:ext cx="6090984" cy="313086"/>
          </a:xfrm>
          <a:prstGeom prst="rect">
            <a:avLst/>
          </a:prstGeom>
          <a:ln w="12700">
            <a:miter lim="400000"/>
          </a:ln>
        </p:spPr>
        <p:txBody>
          <a:bodyPr lIns="35718" tIns="35718" rIns="35718" bIns="35718" anchor="ctr">
            <a:spAutoFit/>
          </a:bodyPr>
          <a:lstStyle>
            <a:lvl1pPr algn="ctr" defTabSz="410845">
              <a:defRPr b="1">
                <a:solidFill>
                  <a:schemeClr val="accent2"/>
                </a:solidFill>
                <a:latin typeface="+mn-lt"/>
                <a:ea typeface="+mn-ea"/>
                <a:cs typeface="+mn-cs"/>
                <a:sym typeface="Helvetica"/>
              </a:defRPr>
            </a:lvl1pPr>
          </a:lstStyle>
          <a:p>
            <a:r>
              <a:t>Application: image denoising</a:t>
            </a:r>
          </a:p>
        </p:txBody>
      </p:sp>
      <p:sp>
        <p:nvSpPr>
          <p:cNvPr id="349" name="Shape 349"/>
          <p:cNvSpPr txBox="1">
            <a:spLocks noGrp="1"/>
          </p:cNvSpPr>
          <p:nvPr>
            <p:ph type="title"/>
          </p:nvPr>
        </p:nvSpPr>
        <p:spPr>
          <a:prstGeom prst="rect">
            <a:avLst/>
          </a:prstGeom>
        </p:spPr>
        <p:txBody>
          <a:bodyPr/>
          <a:lstStyle/>
          <a:p>
            <a:r>
              <a:t>Denoising autoencoder</a:t>
            </a:r>
          </a:p>
        </p:txBody>
      </p:sp>
      <p:pic>
        <p:nvPicPr>
          <p:cNvPr id="350" name="Screen Shot 2019-04-15 at 18.33.11.png"/>
          <p:cNvPicPr>
            <a:picLocks noChangeAspect="1"/>
          </p:cNvPicPr>
          <p:nvPr/>
        </p:nvPicPr>
        <p:blipFill>
          <a:blip r:embed="rId1"/>
          <a:stretch>
            <a:fillRect/>
          </a:stretch>
        </p:blipFill>
        <p:spPr>
          <a:xfrm>
            <a:off x="240440" y="2337130"/>
            <a:ext cx="8663120" cy="2183740"/>
          </a:xfrm>
          <a:prstGeom prst="rect">
            <a:avLst/>
          </a:prstGeom>
          <a:ln w="12700">
            <a:miter lim="400000"/>
            <a:headEnd/>
            <a:tailEnd/>
          </a:ln>
        </p:spPr>
      </p:pic>
    </p:spTree>
  </p:cSld>
  <p:clrMapOvr>
    <a:masterClrMapping/>
  </p:clrMapOvr>
  <p:transition spd="med" advTm="7298"/>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2" name="Shape 352"/>
          <p:cNvSpPr txBox="1">
            <a:spLocks noGrp="1"/>
          </p:cNvSpPr>
          <p:nvPr>
            <p:ph type="body" idx="1"/>
          </p:nvPr>
        </p:nvSpPr>
        <p:spPr>
          <a:prstGeom prst="rect">
            <a:avLst/>
          </a:prstGeom>
        </p:spPr>
        <p:txBody>
          <a:bodyPr/>
          <a:lstStyle/>
          <a:p>
            <a:r>
              <a:t>At each point </a:t>
            </a:r>
            <a:r>
              <a:rPr i="1">
                <a:latin typeface="+mn-lt"/>
                <a:ea typeface="+mn-ea"/>
                <a:cs typeface="+mn-cs"/>
                <a:sym typeface="Helvetica"/>
              </a:rPr>
              <a:t>x</a:t>
            </a:r>
            <a:r>
              <a:t> of a </a:t>
            </a:r>
            <a:r>
              <a:rPr i="1">
                <a:latin typeface="+mn-lt"/>
                <a:ea typeface="+mn-ea"/>
                <a:cs typeface="+mn-cs"/>
                <a:sym typeface="Helvetica"/>
              </a:rPr>
              <a:t>d</a:t>
            </a:r>
            <a:r>
              <a:t>-dimensional manifold, a tangent plane is given by </a:t>
            </a:r>
            <a:r>
              <a:rPr i="1">
                <a:latin typeface="+mn-lt"/>
                <a:ea typeface="+mn-ea"/>
                <a:cs typeface="+mn-cs"/>
                <a:sym typeface="Helvetica"/>
              </a:rPr>
              <a:t>d</a:t>
            </a:r>
            <a:r>
              <a:t> basis vectors spanning the local directions of variation of the manifold</a:t>
            </a:r>
          </a:p>
        </p:txBody>
      </p:sp>
      <p:sp>
        <p:nvSpPr>
          <p:cNvPr id="353" name="Shape 353"/>
          <p:cNvSpPr txBox="1">
            <a:spLocks noGrp="1"/>
          </p:cNvSpPr>
          <p:nvPr>
            <p:ph type="title"/>
          </p:nvPr>
        </p:nvSpPr>
        <p:spPr>
          <a:prstGeom prst="rect">
            <a:avLst/>
          </a:prstGeom>
        </p:spPr>
        <p:txBody>
          <a:bodyPr/>
          <a:lstStyle/>
          <a:p>
            <a:r>
              <a:t>Autoencoders as manifold learners</a:t>
            </a:r>
          </a:p>
        </p:txBody>
      </p:sp>
      <p:sp>
        <p:nvSpPr>
          <p:cNvPr id="354" name="Shape 354"/>
          <p:cNvSpPr txBox="1">
            <a:spLocks noGrp="1"/>
          </p:cNvSpPr>
          <p:nvPr>
            <p:ph type="sldNum" sz="quarter" idx="2"/>
          </p:nvPr>
        </p:nvSpPr>
        <p:spPr>
          <a:prstGeom prst="rect">
            <a:avLst/>
          </a:prstGeom>
        </p:spPr>
        <p:txBody>
          <a:bodyPr/>
          <a:lstStyle/>
          <a:p>
            <a:fld id="{86CB4B4D-7CA3-9044-876B-883B54F8677D}" type="slidenum">
              <a:rPr/>
            </a:fld>
            <a:endParaRPr/>
          </a:p>
        </p:txBody>
      </p:sp>
      <p:pic>
        <p:nvPicPr>
          <p:cNvPr id="355" name="pasted-image.png"/>
          <p:cNvPicPr>
            <a:picLocks noChangeAspect="1"/>
          </p:cNvPicPr>
          <p:nvPr/>
        </p:nvPicPr>
        <p:blipFill>
          <a:blip r:embed="rId1"/>
          <a:stretch>
            <a:fillRect/>
          </a:stretch>
        </p:blipFill>
        <p:spPr>
          <a:xfrm>
            <a:off x="3200242" y="3311564"/>
            <a:ext cx="2743516" cy="2814474"/>
          </a:xfrm>
          <a:prstGeom prst="rect">
            <a:avLst/>
          </a:prstGeom>
          <a:ln w="3175">
            <a:miter lim="400000"/>
            <a:headEnd/>
            <a:tailEnd/>
          </a:ln>
        </p:spPr>
      </p:pic>
      <p:sp>
        <p:nvSpPr>
          <p:cNvPr id="356" name="Shape 356"/>
          <p:cNvSpPr txBox="1"/>
          <p:nvPr/>
        </p:nvSpPr>
        <p:spPr>
          <a:xfrm>
            <a:off x="2091222" y="6353492"/>
            <a:ext cx="4961556" cy="333088"/>
          </a:xfrm>
          <a:prstGeom prst="rect">
            <a:avLst/>
          </a:prstGeom>
          <a:ln w="12700">
            <a:miter lim="400000"/>
          </a:ln>
        </p:spPr>
        <p:txBody>
          <a:bodyPr wrap="none" lIns="45719" rIns="45719">
            <a:spAutoFit/>
          </a:bodyPr>
          <a:lstStyle>
            <a:lvl1pPr algn="ctr">
              <a:defRPr>
                <a:solidFill>
                  <a:schemeClr val="accent2"/>
                </a:solidFill>
              </a:defRPr>
            </a:lvl1pPr>
          </a:lstStyle>
          <a:p>
            <a:r>
              <a:t>Grey pixel: no variation - Black/white: large variation</a:t>
            </a:r>
          </a:p>
        </p:txBody>
      </p:sp>
      <mc:AlternateContent xmlns:mc="http://schemas.openxmlformats.org/markup-compatibility/2006" xmlns:p14="http://schemas.microsoft.com/office/powerpoint/2010/main">
        <mc:Choice Requires="p14">
          <p:contentPart r:id="rId2" p14:bwMode="auto">
            <p14:nvContentPartPr>
              <p14:cNvPr id="3" name="Ink 2"/>
              <p14:cNvContentPartPr/>
              <p14:nvPr/>
            </p14:nvContentPartPr>
            <p14:xfrm>
              <a:off x="6259320" y="3446640"/>
              <a:ext cx="2032920" cy="2043720"/>
            </p14:xfrm>
          </p:contentPart>
        </mc:Choice>
        <mc:Fallback xmlns="">
          <p:pic>
            <p:nvPicPr>
              <p:cNvPr id="3" name="Ink 2"/>
            </p:nvPicPr>
            <p:blipFill>
              <a:blip r:embed="rId3"/>
            </p:blipFill>
            <p:spPr>
              <a:xfrm>
                <a:off x="6259320" y="3446640"/>
                <a:ext cx="2032920" cy="2043720"/>
              </a:xfrm>
              <a:prstGeom prst="rect"/>
            </p:spPr>
          </p:pic>
        </mc:Fallback>
      </mc:AlternateContent>
    </p:spTree>
  </p:cSld>
  <p:clrMapOvr>
    <a:masterClrMapping/>
  </p:clrMapOvr>
  <p:transition spd="med" advTm="27395"/>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 name="Shape 358"/>
          <p:cNvSpPr txBox="1">
            <a:spLocks noGrp="1"/>
          </p:cNvSpPr>
          <p:nvPr>
            <p:ph type="body" idx="1"/>
          </p:nvPr>
        </p:nvSpPr>
        <p:spPr>
          <a:prstGeom prst="rect">
            <a:avLst/>
          </a:prstGeom>
        </p:spPr>
        <p:txBody>
          <a:bodyPr/>
          <a:lstStyle/>
          <a:p>
            <a:r>
              <a:t>Do autoencoders learn manifold structure?</a:t>
            </a:r>
          </a:p>
        </p:txBody>
      </p:sp>
      <p:sp>
        <p:nvSpPr>
          <p:cNvPr id="359" name="Shape 359"/>
          <p:cNvSpPr txBox="1">
            <a:spLocks noGrp="1"/>
          </p:cNvSpPr>
          <p:nvPr>
            <p:ph type="title"/>
          </p:nvPr>
        </p:nvSpPr>
        <p:spPr>
          <a:prstGeom prst="rect">
            <a:avLst/>
          </a:prstGeom>
        </p:spPr>
        <p:txBody>
          <a:bodyPr/>
          <a:lstStyle/>
          <a:p>
            <a:r>
              <a:t>Autoencoders as manifold learners</a:t>
            </a:r>
          </a:p>
        </p:txBody>
      </p:sp>
      <p:sp>
        <p:nvSpPr>
          <p:cNvPr id="360" name="Shape 360"/>
          <p:cNvSpPr txBox="1">
            <a:spLocks noGrp="1"/>
          </p:cNvSpPr>
          <p:nvPr>
            <p:ph type="sldNum" sz="quarter" idx="2"/>
          </p:nvPr>
        </p:nvSpPr>
        <p:spPr>
          <a:prstGeom prst="rect">
            <a:avLst/>
          </a:prstGeom>
        </p:spPr>
        <p:txBody>
          <a:bodyPr/>
          <a:lstStyle/>
          <a:p>
            <a:fld id="{86CB4B4D-7CA3-9044-876B-883B54F8677D}" type="slidenum">
              <a:rPr/>
            </a:fld>
            <a:endParaRPr/>
          </a:p>
        </p:txBody>
      </p:sp>
      <p:pic>
        <p:nvPicPr>
          <p:cNvPr id="361" name="pasted-image.pdf"/>
          <p:cNvPicPr>
            <a:picLocks noChangeAspect="1"/>
          </p:cNvPicPr>
          <p:nvPr/>
        </p:nvPicPr>
        <p:blipFill>
          <a:blip r:embed="rId1"/>
          <a:stretch>
            <a:fillRect/>
          </a:stretch>
        </p:blipFill>
        <p:spPr>
          <a:xfrm>
            <a:off x="3200242" y="3311564"/>
            <a:ext cx="2743516" cy="2814474"/>
          </a:xfrm>
          <a:prstGeom prst="rect">
            <a:avLst/>
          </a:prstGeom>
          <a:ln w="3175">
            <a:miter lim="400000"/>
            <a:headEnd/>
            <a:tailEnd/>
          </a:ln>
        </p:spPr>
      </p:pic>
      <p:sp>
        <p:nvSpPr>
          <p:cNvPr id="362" name="Shape 362"/>
          <p:cNvSpPr txBox="1"/>
          <p:nvPr/>
        </p:nvSpPr>
        <p:spPr>
          <a:xfrm>
            <a:off x="2091222" y="6353492"/>
            <a:ext cx="4961556" cy="333088"/>
          </a:xfrm>
          <a:prstGeom prst="rect">
            <a:avLst/>
          </a:prstGeom>
          <a:ln w="12700">
            <a:miter lim="400000"/>
          </a:ln>
        </p:spPr>
        <p:txBody>
          <a:bodyPr wrap="none" lIns="45719" rIns="45719">
            <a:spAutoFit/>
          </a:bodyPr>
          <a:lstStyle>
            <a:lvl1pPr algn="ctr">
              <a:defRPr>
                <a:solidFill>
                  <a:schemeClr val="accent2"/>
                </a:solidFill>
              </a:defRPr>
            </a:lvl1pPr>
          </a:lstStyle>
          <a:p>
            <a:r>
              <a:t>Grey pixel: no variation - Black/white: large variation</a:t>
            </a:r>
          </a:p>
        </p:txBody>
      </p:sp>
    </p:spTree>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4" name="Shape 364"/>
          <p:cNvSpPr txBox="1">
            <a:spLocks noGrp="1"/>
          </p:cNvSpPr>
          <p:nvPr>
            <p:ph type="body" idx="1"/>
          </p:nvPr>
        </p:nvSpPr>
        <p:spPr>
          <a:prstGeom prst="rect">
            <a:avLst/>
          </a:prstGeom>
        </p:spPr>
        <p:txBody>
          <a:bodyPr/>
          <a:lstStyle/>
          <a:p>
            <a:r>
              <a:t>Training autoencoders combines two forces:</a:t>
            </a:r>
          </a:p>
          <a:p>
            <a:pPr marL="778510" lvl="1" indent="-321310">
              <a:buChar char="•"/>
            </a:pPr>
            <a:r>
              <a:rPr b="1">
                <a:latin typeface="+mn-lt"/>
                <a:ea typeface="+mn-ea"/>
                <a:cs typeface="+mn-cs"/>
                <a:sym typeface="Helvetica"/>
              </a:rPr>
              <a:t>Reconstruction</a:t>
            </a:r>
            <a:r>
              <a:t>: learn </a:t>
            </a:r>
            <a:r>
              <a:rPr i="1">
                <a:latin typeface="+mn-lt"/>
                <a:ea typeface="+mn-ea"/>
                <a:cs typeface="+mn-cs"/>
                <a:sym typeface="Helvetica"/>
              </a:rPr>
              <a:t>h</a:t>
            </a:r>
            <a:r>
              <a:t> = </a:t>
            </a:r>
            <a:r>
              <a:rPr i="1">
                <a:latin typeface="+mn-lt"/>
                <a:ea typeface="+mn-ea"/>
                <a:cs typeface="+mn-cs"/>
                <a:sym typeface="Helvetica"/>
              </a:rPr>
              <a:t>f</a:t>
            </a:r>
            <a:r>
              <a:t>(</a:t>
            </a:r>
            <a:r>
              <a:rPr i="1">
                <a:latin typeface="+mn-lt"/>
                <a:ea typeface="+mn-ea"/>
                <a:cs typeface="+mn-cs"/>
                <a:sym typeface="Helvetica"/>
              </a:rPr>
              <a:t>x</a:t>
            </a:r>
            <a:r>
              <a:t>) such that </a:t>
            </a:r>
            <a:r>
              <a:rPr i="1">
                <a:latin typeface="+mn-lt"/>
                <a:ea typeface="+mn-ea"/>
                <a:cs typeface="+mn-cs"/>
                <a:sym typeface="Helvetica"/>
              </a:rPr>
              <a:t>x</a:t>
            </a:r>
            <a:r>
              <a:t> can be recovered from it through </a:t>
            </a:r>
            <a:r>
              <a:rPr i="1">
                <a:latin typeface="+mn-lt"/>
                <a:ea typeface="+mn-ea"/>
                <a:cs typeface="+mn-cs"/>
                <a:sym typeface="Helvetica"/>
              </a:rPr>
              <a:t>x</a:t>
            </a:r>
            <a:r>
              <a:t> = </a:t>
            </a:r>
            <a:r>
              <a:rPr i="1">
                <a:latin typeface="+mn-lt"/>
                <a:ea typeface="+mn-ea"/>
                <a:cs typeface="+mn-cs"/>
                <a:sym typeface="Helvetica"/>
              </a:rPr>
              <a:t>g</a:t>
            </a:r>
            <a:r>
              <a:t>(</a:t>
            </a:r>
            <a:r>
              <a:rPr i="1">
                <a:latin typeface="+mn-lt"/>
                <a:ea typeface="+mn-ea"/>
                <a:cs typeface="+mn-cs"/>
                <a:sym typeface="Helvetica"/>
              </a:rPr>
              <a:t>h</a:t>
            </a:r>
            <a:r>
              <a:t>)</a:t>
            </a:r>
          </a:p>
          <a:p>
            <a:pPr marL="778510" lvl="1" indent="-321310">
              <a:buChar char="•"/>
            </a:pPr>
            <a:r>
              <a:rPr b="1">
                <a:latin typeface="+mn-lt"/>
                <a:ea typeface="+mn-ea"/>
                <a:cs typeface="+mn-cs"/>
                <a:sym typeface="Helvetica"/>
              </a:rPr>
              <a:t>Limited capacity</a:t>
            </a:r>
            <a:r>
              <a:t>: the encoder cannot represent any possible function </a:t>
            </a:r>
            <a:r>
              <a:rPr i="1">
                <a:latin typeface="+mn-lt"/>
                <a:ea typeface="+mn-ea"/>
                <a:cs typeface="+mn-cs"/>
                <a:sym typeface="Helvetica"/>
              </a:rPr>
              <a:t>f</a:t>
            </a:r>
            <a:endParaRPr i="1">
              <a:latin typeface="+mn-lt"/>
              <a:ea typeface="+mn-ea"/>
              <a:cs typeface="+mn-cs"/>
              <a:sym typeface="Helvetica"/>
            </a:endParaRPr>
          </a:p>
          <a:p>
            <a:r>
              <a:t>These forces together push the hidden representation to capture information about the </a:t>
            </a:r>
            <a:r>
              <a:rPr b="1">
                <a:latin typeface="+mn-lt"/>
                <a:ea typeface="+mn-ea"/>
                <a:cs typeface="+mn-cs"/>
                <a:sym typeface="Helvetica"/>
              </a:rPr>
              <a:t>structure</a:t>
            </a:r>
            <a:r>
              <a:t> of the data-generating distribution</a:t>
            </a:r>
          </a:p>
        </p:txBody>
      </p:sp>
      <p:sp>
        <p:nvSpPr>
          <p:cNvPr id="365" name="Shape 365"/>
          <p:cNvSpPr txBox="1">
            <a:spLocks noGrp="1"/>
          </p:cNvSpPr>
          <p:nvPr>
            <p:ph type="title"/>
          </p:nvPr>
        </p:nvSpPr>
        <p:spPr>
          <a:prstGeom prst="rect">
            <a:avLst/>
          </a:prstGeom>
        </p:spPr>
        <p:txBody>
          <a:bodyPr/>
          <a:lstStyle/>
          <a:p>
            <a:r>
              <a:t>Autoencoders as manifold learners</a:t>
            </a:r>
          </a:p>
        </p:txBody>
      </p:sp>
      <p:sp>
        <p:nvSpPr>
          <p:cNvPr id="366" name="Shape 366"/>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 name="Shape 368"/>
          <p:cNvSpPr txBox="1">
            <a:spLocks noGrp="1"/>
          </p:cNvSpPr>
          <p:nvPr>
            <p:ph type="body" idx="1"/>
          </p:nvPr>
        </p:nvSpPr>
        <p:spPr>
          <a:prstGeom prst="rect">
            <a:avLst/>
          </a:prstGeom>
        </p:spPr>
        <p:txBody>
          <a:bodyPr/>
          <a:lstStyle/>
          <a:p>
            <a:r>
              <a:rPr b="1">
                <a:latin typeface="+mn-lt"/>
                <a:ea typeface="+mn-ea"/>
                <a:cs typeface="+mn-cs"/>
                <a:sym typeface="Helvetica"/>
              </a:rPr>
              <a:t>Note</a:t>
            </a:r>
            <a:r>
              <a:t>: </a:t>
            </a:r>
            <a:r>
              <a:rPr u="sng"/>
              <a:t>the autoencoder can only afford to model the variations needed to reconstruct the training data</a:t>
            </a:r>
            <a:endParaRPr u="sng"/>
          </a:p>
          <a:p>
            <a:r>
              <a:t>If the training data concentrates near a manifold, only the variations tangent to the manifold around </a:t>
            </a:r>
            <a:r>
              <a:rPr i="1">
                <a:latin typeface="+mn-lt"/>
                <a:ea typeface="+mn-ea"/>
                <a:cs typeface="+mn-cs"/>
                <a:sym typeface="Helvetica"/>
              </a:rPr>
              <a:t>x</a:t>
            </a:r>
            <a:r>
              <a:t> need to correspond to changes in </a:t>
            </a:r>
            <a:r>
              <a:rPr i="1">
                <a:latin typeface="+mn-lt"/>
                <a:ea typeface="+mn-ea"/>
                <a:cs typeface="+mn-cs"/>
                <a:sym typeface="Helvetica"/>
              </a:rPr>
              <a:t>h</a:t>
            </a:r>
            <a:r>
              <a:t> = </a:t>
            </a:r>
            <a:r>
              <a:rPr i="1">
                <a:latin typeface="+mn-lt"/>
                <a:ea typeface="+mn-ea"/>
                <a:cs typeface="+mn-cs"/>
                <a:sym typeface="Helvetica"/>
              </a:rPr>
              <a:t>f</a:t>
            </a:r>
            <a:r>
              <a:t>(</a:t>
            </a:r>
            <a:r>
              <a:rPr i="1">
                <a:latin typeface="+mn-lt"/>
                <a:ea typeface="+mn-ea"/>
                <a:cs typeface="+mn-cs"/>
                <a:sym typeface="Helvetica"/>
              </a:rPr>
              <a:t>x</a:t>
            </a:r>
            <a:r>
              <a:t>)</a:t>
            </a:r>
          </a:p>
          <a:p>
            <a:r>
              <a:t>Autoencoders learn representation that captures a local coordinate system of the manifold</a:t>
            </a:r>
          </a:p>
        </p:txBody>
      </p:sp>
      <p:sp>
        <p:nvSpPr>
          <p:cNvPr id="369" name="Shape 369"/>
          <p:cNvSpPr txBox="1">
            <a:spLocks noGrp="1"/>
          </p:cNvSpPr>
          <p:nvPr>
            <p:ph type="title"/>
          </p:nvPr>
        </p:nvSpPr>
        <p:spPr>
          <a:prstGeom prst="rect">
            <a:avLst/>
          </a:prstGeom>
        </p:spPr>
        <p:txBody>
          <a:bodyPr/>
          <a:lstStyle/>
          <a:p>
            <a:r>
              <a:t>Autoencoders as manifold learners</a:t>
            </a:r>
          </a:p>
        </p:txBody>
      </p:sp>
      <p:sp>
        <p:nvSpPr>
          <p:cNvPr id="370" name="Shape 370"/>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2" name="Shape 372"/>
          <p:cNvSpPr txBox="1">
            <a:spLocks noGrp="1"/>
          </p:cNvSpPr>
          <p:nvPr>
            <p:ph type="body" idx="1"/>
          </p:nvPr>
        </p:nvSpPr>
        <p:spPr>
          <a:prstGeom prst="rect">
            <a:avLst/>
          </a:prstGeom>
        </p:spPr>
        <p:txBody>
          <a:bodyPr/>
          <a:lstStyle/>
          <a:p>
            <a:r>
              <a:t>More explicit formulation to learn the manifold</a:t>
            </a:r>
          </a:p>
          <a:p/>
          <a:p/>
          <a:p/>
          <a:p/>
          <a:p>
            <a:r>
              <a:t>Penalises the Frobenius norm of the Jacobian of the encoder, i.e., </a:t>
            </a:r>
            <a:r>
              <a:rPr i="1">
                <a:latin typeface="+mn-lt"/>
                <a:ea typeface="+mn-ea"/>
                <a:cs typeface="+mn-cs"/>
                <a:sym typeface="Helvetica"/>
              </a:rPr>
              <a:t>forces the encoder to learn a representation that doesn’t change much around training samples</a:t>
            </a:r>
            <a:endParaRPr i="1">
              <a:latin typeface="+mn-lt"/>
              <a:ea typeface="+mn-ea"/>
              <a:cs typeface="+mn-cs"/>
              <a:sym typeface="Helvetica"/>
            </a:endParaRPr>
          </a:p>
        </p:txBody>
      </p:sp>
      <p:sp>
        <p:nvSpPr>
          <p:cNvPr id="373" name="Shape 373"/>
          <p:cNvSpPr txBox="1">
            <a:spLocks noGrp="1"/>
          </p:cNvSpPr>
          <p:nvPr>
            <p:ph type="title"/>
          </p:nvPr>
        </p:nvSpPr>
        <p:spPr>
          <a:prstGeom prst="rect">
            <a:avLst/>
          </a:prstGeom>
        </p:spPr>
        <p:txBody>
          <a:bodyPr/>
          <a:lstStyle/>
          <a:p>
            <a:r>
              <a:t>Contractive autoencoders</a:t>
            </a:r>
          </a:p>
        </p:txBody>
      </p:sp>
      <p:sp>
        <p:nvSpPr>
          <p:cNvPr id="374" name="Shape 374"/>
          <p:cNvSpPr txBox="1">
            <a:spLocks noGrp="1"/>
          </p:cNvSpPr>
          <p:nvPr>
            <p:ph type="sldNum" sz="quarter" idx="2"/>
          </p:nvPr>
        </p:nvSpPr>
        <p:spPr>
          <a:prstGeom prst="rect">
            <a:avLst/>
          </a:prstGeom>
        </p:spPr>
        <p:txBody>
          <a:bodyPr/>
          <a:lstStyle/>
          <a:p>
            <a:fld id="{86CB4B4D-7CA3-9044-876B-883B54F8677D}" type="slidenum">
              <a:rPr/>
            </a:fld>
            <a:endParaRPr/>
          </a:p>
        </p:txBody>
      </p:sp>
      <p:pic>
        <p:nvPicPr>
          <p:cNvPr id="375" name="Screen Shot 2019-04-15 at 20.07.41.png"/>
          <p:cNvPicPr>
            <a:picLocks noChangeAspect="1"/>
          </p:cNvPicPr>
          <p:nvPr/>
        </p:nvPicPr>
        <p:blipFill>
          <a:blip r:embed="rId1"/>
          <a:srcRect t="3088"/>
          <a:stretch>
            <a:fillRect/>
          </a:stretch>
        </p:blipFill>
        <p:spPr>
          <a:xfrm>
            <a:off x="2229246" y="2335257"/>
            <a:ext cx="4685530" cy="1051026"/>
          </a:xfrm>
          <a:prstGeom prst="rect">
            <a:avLst/>
          </a:prstGeom>
          <a:ln w="12700">
            <a:miter lim="400000"/>
            <a:headEnd/>
            <a:tailEnd/>
          </a:ln>
        </p:spPr>
      </p:pic>
      <p:pic>
        <p:nvPicPr>
          <p:cNvPr id="376" name="Screen Shot 2019-04-15 at 20.07.59.png"/>
          <p:cNvPicPr>
            <a:picLocks noChangeAspect="1"/>
          </p:cNvPicPr>
          <p:nvPr/>
        </p:nvPicPr>
        <p:blipFill>
          <a:blip r:embed="rId2"/>
          <a:srcRect l="3248" t="3919"/>
          <a:stretch>
            <a:fillRect/>
          </a:stretch>
        </p:blipFill>
        <p:spPr>
          <a:xfrm>
            <a:off x="2953742" y="3383474"/>
            <a:ext cx="3236656" cy="928554"/>
          </a:xfrm>
          <a:prstGeom prst="rect">
            <a:avLst/>
          </a:prstGeom>
          <a:ln w="12700">
            <a:miter lim="400000"/>
            <a:headEnd/>
            <a:tailEnd/>
          </a:ln>
        </p:spPr>
      </p:pic>
    </p:spTree>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 name="Shape 378"/>
          <p:cNvSpPr txBox="1">
            <a:spLocks noGrp="1"/>
          </p:cNvSpPr>
          <p:nvPr>
            <p:ph type="title"/>
          </p:nvPr>
        </p:nvSpPr>
        <p:spPr>
          <a:prstGeom prst="rect">
            <a:avLst/>
          </a:prstGeom>
        </p:spPr>
        <p:txBody>
          <a:bodyPr/>
          <a:lstStyle/>
          <a:p>
            <a:r>
              <a:t>Contractive autoencoders</a:t>
            </a:r>
          </a:p>
        </p:txBody>
      </p:sp>
      <p:sp>
        <p:nvSpPr>
          <p:cNvPr id="379" name="Shape 379"/>
          <p:cNvSpPr txBox="1">
            <a:spLocks noGrp="1"/>
          </p:cNvSpPr>
          <p:nvPr>
            <p:ph type="sldNum" sz="quarter" idx="2"/>
          </p:nvPr>
        </p:nvSpPr>
        <p:spPr>
          <a:prstGeom prst="rect">
            <a:avLst/>
          </a:prstGeom>
        </p:spPr>
        <p:txBody>
          <a:bodyPr/>
          <a:lstStyle/>
          <a:p>
            <a:fld id="{86CB4B4D-7CA3-9044-876B-883B54F8677D}" type="slidenum">
              <a:rPr/>
            </a:fld>
            <a:endParaRPr/>
          </a:p>
        </p:txBody>
      </p:sp>
      <p:pic>
        <p:nvPicPr>
          <p:cNvPr id="380" name="pasted-image.png"/>
          <p:cNvPicPr>
            <a:picLocks noChangeAspect="1"/>
          </p:cNvPicPr>
          <p:nvPr/>
        </p:nvPicPr>
        <p:blipFill>
          <a:blip r:embed="rId1"/>
          <a:stretch>
            <a:fillRect/>
          </a:stretch>
        </p:blipFill>
        <p:spPr>
          <a:xfrm>
            <a:off x="679694" y="1357232"/>
            <a:ext cx="7784612" cy="3123872"/>
          </a:xfrm>
          <a:prstGeom prst="rect">
            <a:avLst/>
          </a:prstGeom>
          <a:ln w="3175">
            <a:miter lim="400000"/>
            <a:headEnd/>
            <a:tailEnd/>
          </a:ln>
        </p:spPr>
      </p:pic>
      <p:pic>
        <p:nvPicPr>
          <p:cNvPr id="381" name="Screen Shot 2019-04-15 at 20.12.56.png"/>
          <p:cNvPicPr>
            <a:picLocks noChangeAspect="1"/>
          </p:cNvPicPr>
          <p:nvPr/>
        </p:nvPicPr>
        <p:blipFill>
          <a:blip r:embed="rId2"/>
          <a:stretch>
            <a:fillRect/>
          </a:stretch>
        </p:blipFill>
        <p:spPr>
          <a:xfrm>
            <a:off x="1086634" y="4643172"/>
            <a:ext cx="6970732" cy="2021295"/>
          </a:xfrm>
          <a:prstGeom prst="rect">
            <a:avLst/>
          </a:prstGeom>
          <a:ln w="12700">
            <a:miter lim="400000"/>
            <a:headEnd/>
            <a:tailEnd/>
          </a:ln>
        </p:spPr>
      </p:pic>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51" name="Shape 151"/>
          <p:cNvSpPr txBox="1">
            <a:spLocks noGrp="1"/>
          </p:cNvSpPr>
          <p:nvPr>
            <p:ph type="sldNum" sz="quarter" idx="2"/>
          </p:nvPr>
        </p:nvSpPr>
        <p:spPr>
          <a:prstGeom prst="rect">
            <a:avLst/>
          </a:prstGeom>
        </p:spPr>
        <p:txBody>
          <a:bodyPr/>
          <a:lstStyle/>
          <a:p>
            <a:fld id="{86CB4B4D-7CA3-9044-876B-883B54F8677D}" type="slidenum">
              <a:rPr/>
            </a:fld>
            <a:endParaRPr/>
          </a:p>
        </p:txBody>
      </p:sp>
      <p:sp>
        <p:nvSpPr>
          <p:cNvPr id="152" name="Shape 152"/>
          <p:cNvSpPr txBox="1"/>
          <p:nvPr/>
        </p:nvSpPr>
        <p:spPr>
          <a:xfrm>
            <a:off x="3778672" y="424180"/>
            <a:ext cx="481756" cy="333088"/>
          </a:xfrm>
          <a:prstGeom prst="rect">
            <a:avLst/>
          </a:prstGeom>
          <a:ln w="12700">
            <a:miter lim="400000"/>
          </a:ln>
        </p:spPr>
        <p:txBody>
          <a:bodyPr wrap="none" lIns="45719" rIns="45719">
            <a:spAutoFit/>
          </a:bodyPr>
          <a:lstStyle/>
          <a:p/>
        </p:txBody>
      </p:sp>
      <p:sp>
        <p:nvSpPr>
          <p:cNvPr id="153" name="Shape 153"/>
          <p:cNvSpPr txBox="1"/>
          <p:nvPr/>
        </p:nvSpPr>
        <p:spPr>
          <a:xfrm>
            <a:off x="174818" y="1030641"/>
            <a:ext cx="5340212" cy="392471"/>
          </a:xfrm>
          <a:prstGeom prst="rect">
            <a:avLst/>
          </a:prstGeom>
          <a:ln w="12700">
            <a:miter lim="400000"/>
          </a:ln>
        </p:spPr>
        <p:txBody>
          <a:bodyPr wrap="none" lIns="45719" rIns="45719">
            <a:spAutoFit/>
          </a:bodyPr>
          <a:lstStyle>
            <a:lvl1pPr>
              <a:defRPr sz="2400" b="1">
                <a:solidFill>
                  <a:srgbClr val="FFFFFF"/>
                </a:solidFill>
                <a:latin typeface="+mn-lt"/>
                <a:ea typeface="+mn-ea"/>
                <a:cs typeface="+mn-cs"/>
                <a:sym typeface="Helvetica"/>
              </a:defRPr>
            </a:lvl1pPr>
          </a:lstStyle>
          <a:p>
            <a:r>
              <a:t>Real-world data example: images of faces</a:t>
            </a:r>
          </a:p>
        </p:txBody>
      </p:sp>
      <p:pic>
        <p:nvPicPr>
          <p:cNvPr id="154" name="pasted-image.png"/>
          <p:cNvPicPr>
            <a:picLocks noChangeAspect="1"/>
          </p:cNvPicPr>
          <p:nvPr/>
        </p:nvPicPr>
        <p:blipFill>
          <a:blip r:embed="rId1"/>
          <a:stretch>
            <a:fillRect/>
          </a:stretch>
        </p:blipFill>
        <p:spPr>
          <a:xfrm>
            <a:off x="-38100" y="1726003"/>
            <a:ext cx="9220200" cy="3405994"/>
          </a:xfrm>
          <a:prstGeom prst="rect">
            <a:avLst/>
          </a:prstGeom>
          <a:ln w="12700">
            <a:miter lim="400000"/>
            <a:headEnd/>
            <a:tailEnd/>
          </a:ln>
        </p:spPr>
      </p:pic>
      <p:sp>
        <p:nvSpPr>
          <p:cNvPr id="155" name="Shape 155"/>
          <p:cNvSpPr txBox="1"/>
          <p:nvPr/>
        </p:nvSpPr>
        <p:spPr>
          <a:xfrm>
            <a:off x="250264" y="5354124"/>
            <a:ext cx="8643472" cy="760771"/>
          </a:xfrm>
          <a:prstGeom prst="rect">
            <a:avLst/>
          </a:prstGeom>
          <a:ln w="12700">
            <a:miter lim="400000"/>
          </a:ln>
        </p:spPr>
        <p:txBody>
          <a:bodyPr lIns="45719" rIns="45719">
            <a:spAutoFit/>
          </a:bodyPr>
          <a:lstStyle/>
          <a:p>
            <a:pPr>
              <a:defRPr sz="2400">
                <a:solidFill>
                  <a:srgbClr val="FFFFFF"/>
                </a:solidFill>
              </a:defRPr>
            </a:pPr>
            <a:r>
              <a:rPr b="1">
                <a:latin typeface="+mn-lt"/>
                <a:ea typeface="+mn-ea"/>
                <a:cs typeface="+mn-cs"/>
                <a:sym typeface="Helvetica"/>
              </a:rPr>
              <a:t>QMUL faces dataset</a:t>
            </a:r>
            <a:r>
              <a:t>: 133 facial images covering a view of +/-90 degrees in yaw and +/-30 degrees in tilt at 10 degrees increment</a:t>
            </a:r>
          </a:p>
        </p:txBody>
      </p:sp>
    </p:spTree>
  </p:cSld>
  <p:clrMapOvr>
    <a:masterClrMapping/>
  </p:clrMapOvr>
  <p:transition spd="med" advTm="296141"/>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3" name="Shape 383"/>
          <p:cNvSpPr txBox="1">
            <a:spLocks noGrp="1"/>
          </p:cNvSpPr>
          <p:nvPr>
            <p:ph type="body" idx="1"/>
          </p:nvPr>
        </p:nvSpPr>
        <p:spPr>
          <a:prstGeom prst="rect">
            <a:avLst/>
          </a:prstGeom>
        </p:spPr>
        <p:txBody>
          <a:bodyPr/>
          <a:lstStyle/>
          <a:p>
            <a:r>
              <a:rPr dirty="0"/>
              <a:t>Dimensionality reduction</a:t>
            </a:r>
            <a:endParaRPr dirty="0"/>
          </a:p>
          <a:p>
            <a:r>
              <a:rPr dirty="0"/>
              <a:t>Image denoising</a:t>
            </a:r>
            <a:endParaRPr dirty="0"/>
          </a:p>
          <a:p>
            <a:r>
              <a:rPr dirty="0"/>
              <a:t>Features extraction</a:t>
            </a:r>
            <a:endParaRPr dirty="0"/>
          </a:p>
          <a:p>
            <a:r>
              <a:rPr dirty="0"/>
              <a:t>Watermarking removal</a:t>
            </a:r>
            <a:endParaRPr dirty="0"/>
          </a:p>
          <a:p>
            <a:r>
              <a:rPr dirty="0"/>
              <a:t>Image </a:t>
            </a:r>
            <a:r>
              <a:rPr dirty="0" err="1"/>
              <a:t>colouring</a:t>
            </a:r>
            <a:endParaRPr dirty="0"/>
          </a:p>
          <a:p>
            <a:pPr marL="778510" lvl="1" indent="-321310">
              <a:buChar char="•"/>
            </a:pPr>
            <a:r>
              <a:rPr u="sng" dirty="0">
                <a:solidFill>
                  <a:srgbClr val="0000FF"/>
                </a:solidFill>
                <a:uFill>
                  <a:solidFill>
                    <a:srgbClr val="0000FF"/>
                  </a:solidFill>
                </a:uFill>
                <a:hlinkClick r:id="rId1"/>
              </a:rPr>
              <a:t>https://github.com/baldassarreFe/deep-koalarization</a:t>
            </a:r>
            <a:endParaRPr u="sng" dirty="0">
              <a:solidFill>
                <a:srgbClr val="0000FF"/>
              </a:solidFill>
              <a:uFill>
                <a:solidFill>
                  <a:srgbClr val="0000FF"/>
                </a:solidFill>
              </a:uFill>
              <a:hlinkClick r:id="rId1"/>
            </a:endParaRPr>
          </a:p>
        </p:txBody>
      </p:sp>
      <p:sp>
        <p:nvSpPr>
          <p:cNvPr id="384" name="Shape 384"/>
          <p:cNvSpPr txBox="1">
            <a:spLocks noGrp="1"/>
          </p:cNvSpPr>
          <p:nvPr>
            <p:ph type="title"/>
          </p:nvPr>
        </p:nvSpPr>
        <p:spPr>
          <a:prstGeom prst="rect">
            <a:avLst/>
          </a:prstGeom>
        </p:spPr>
        <p:txBody>
          <a:bodyPr/>
          <a:lstStyle/>
          <a:p>
            <a:r>
              <a:t>Applications of autoencoders</a:t>
            </a:r>
          </a:p>
        </p:txBody>
      </p:sp>
      <p:sp>
        <p:nvSpPr>
          <p:cNvPr id="385" name="Shape 385"/>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7" name="Shape 387"/>
          <p:cNvSpPr txBox="1">
            <a:spLocks noGrp="1"/>
          </p:cNvSpPr>
          <p:nvPr>
            <p:ph type="body" idx="1"/>
          </p:nvPr>
        </p:nvSpPr>
        <p:spPr>
          <a:prstGeom prst="rect">
            <a:avLst/>
          </a:prstGeom>
        </p:spPr>
        <p:txBody>
          <a:bodyPr>
            <a:normAutofit lnSpcReduction="20000"/>
          </a:bodyPr>
          <a:lstStyle/>
          <a:p>
            <a:r>
              <a:t>Autoencoders learn to encode and decode input via a latent space</a:t>
            </a:r>
          </a:p>
          <a:p>
            <a:r>
              <a:t>Regularisation is needed to learn useful representations, and it can take many forms</a:t>
            </a:r>
          </a:p>
          <a:p>
            <a:r>
              <a:t>Denoisin</a:t>
            </a:r>
            <a:r>
              <a:rPr>
                <a:sym typeface="+mn-ea"/>
              </a:rPr>
              <a:t>The representations can be used as features or to lower the dimensionality of the input data</a:t>
            </a:r>
            <a:endParaRPr>
              <a:sym typeface="+mn-ea"/>
            </a:endParaRPr>
          </a:p>
          <a:p>
            <a:r>
              <a:t>g and contractive autoencoders are able to learn the manifold structure of the data</a:t>
            </a:r>
          </a:p>
        </p:txBody>
      </p:sp>
      <p:sp>
        <p:nvSpPr>
          <p:cNvPr id="388" name="Shape 388"/>
          <p:cNvSpPr txBox="1">
            <a:spLocks noGrp="1"/>
          </p:cNvSpPr>
          <p:nvPr>
            <p:ph type="title"/>
          </p:nvPr>
        </p:nvSpPr>
        <p:spPr>
          <a:prstGeom prst="rect">
            <a:avLst/>
          </a:prstGeom>
        </p:spPr>
        <p:txBody>
          <a:bodyPr/>
          <a:lstStyle/>
          <a:p>
            <a:r>
              <a:t>Summary</a:t>
            </a:r>
          </a:p>
        </p:txBody>
      </p:sp>
      <p:sp>
        <p:nvSpPr>
          <p:cNvPr id="389" name="Shape 389"/>
          <p:cNvSpPr txBox="1">
            <a:spLocks noGrp="1"/>
          </p:cNvSpPr>
          <p:nvPr>
            <p:ph type="sldNum" sz="quarter" idx="2"/>
          </p:nvPr>
        </p:nvSpPr>
        <p:spPr>
          <a:prstGeom prst="rect">
            <a:avLst/>
          </a:prstGeom>
        </p:spPr>
        <p:txBody>
          <a:bodyPr/>
          <a:lstStyle/>
          <a:p>
            <a:fld id="{86CB4B4D-7CA3-9044-876B-883B54F8677D}" type="slidenum">
              <a:rPr/>
            </a:fld>
            <a:endParaRPr/>
          </a:p>
        </p:txBody>
      </p:sp>
      <p:sp>
        <p:nvSpPr>
          <p:cNvPr id="390" name="Shape 390"/>
          <p:cNvSpPr txBox="1"/>
          <p:nvPr/>
        </p:nvSpPr>
        <p:spPr>
          <a:xfrm>
            <a:off x="634902" y="5916239"/>
            <a:ext cx="7874196" cy="333088"/>
          </a:xfrm>
          <a:prstGeom prst="rect">
            <a:avLst/>
          </a:prstGeom>
          <a:ln w="12700">
            <a:miter lim="400000"/>
          </a:ln>
        </p:spPr>
        <p:txBody>
          <a:bodyPr wrap="none" lIns="45719" rIns="45719">
            <a:spAutoFit/>
          </a:bodyPr>
          <a:lstStyle/>
          <a:p>
            <a:r>
              <a:rPr>
                <a:solidFill>
                  <a:schemeClr val="accent2"/>
                </a:solidFill>
              </a:rPr>
              <a:t>Demo:</a:t>
            </a:r>
            <a:r>
              <a:t> </a:t>
            </a:r>
            <a:r>
              <a:rPr u="sng">
                <a:solidFill>
                  <a:srgbClr val="0000FF"/>
                </a:solidFill>
                <a:uFill>
                  <a:solidFill>
                    <a:srgbClr val="0000FF"/>
                  </a:solidFill>
                </a:uFill>
                <a:hlinkClick r:id="rId1"/>
              </a:rPr>
              <a:t>https://cs.stanford.edu/people/karpathy/convnetjs/demo/autoencoder.html</a:t>
            </a:r>
            <a:endParaRPr u="sng">
              <a:solidFill>
                <a:srgbClr val="0000FF"/>
              </a:solidFill>
              <a:uFill>
                <a:solidFill>
                  <a:srgbClr val="0000FF"/>
                </a:solidFill>
              </a:uFill>
              <a:hlinkClick r:id="rId1"/>
            </a:endParaRP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57" name="Shape 157"/>
          <p:cNvSpPr txBox="1">
            <a:spLocks noGrp="1"/>
          </p:cNvSpPr>
          <p:nvPr>
            <p:ph type="sldNum" sz="quarter" idx="2"/>
          </p:nvPr>
        </p:nvSpPr>
        <p:spPr>
          <a:prstGeom prst="rect">
            <a:avLst/>
          </a:prstGeom>
        </p:spPr>
        <p:txBody>
          <a:bodyPr/>
          <a:lstStyle/>
          <a:p>
            <a:fld id="{86CB4B4D-7CA3-9044-876B-883B54F8677D}" type="slidenum">
              <a:rPr/>
            </a:fld>
            <a:endParaRPr/>
          </a:p>
        </p:txBody>
      </p:sp>
      <p:sp>
        <p:nvSpPr>
          <p:cNvPr id="158" name="Shape 158"/>
          <p:cNvSpPr txBox="1"/>
          <p:nvPr/>
        </p:nvSpPr>
        <p:spPr>
          <a:xfrm>
            <a:off x="3778672" y="424180"/>
            <a:ext cx="481756" cy="333088"/>
          </a:xfrm>
          <a:prstGeom prst="rect">
            <a:avLst/>
          </a:prstGeom>
          <a:ln w="12700">
            <a:miter lim="400000"/>
          </a:ln>
        </p:spPr>
        <p:txBody>
          <a:bodyPr wrap="none" lIns="45719" rIns="45719">
            <a:spAutoFit/>
          </a:bodyPr>
          <a:lstStyle/>
          <a:p/>
        </p:txBody>
      </p:sp>
      <p:sp>
        <p:nvSpPr>
          <p:cNvPr id="159" name="Shape 159"/>
          <p:cNvSpPr txBox="1"/>
          <p:nvPr/>
        </p:nvSpPr>
        <p:spPr>
          <a:xfrm>
            <a:off x="174818" y="1030641"/>
            <a:ext cx="5340212" cy="392471"/>
          </a:xfrm>
          <a:prstGeom prst="rect">
            <a:avLst/>
          </a:prstGeom>
          <a:ln w="12700">
            <a:miter lim="400000"/>
          </a:ln>
        </p:spPr>
        <p:txBody>
          <a:bodyPr wrap="none" lIns="45719" rIns="45719">
            <a:spAutoFit/>
          </a:bodyPr>
          <a:lstStyle>
            <a:lvl1pPr>
              <a:defRPr sz="2400" b="1">
                <a:solidFill>
                  <a:srgbClr val="FFFFFF"/>
                </a:solidFill>
                <a:latin typeface="+mn-lt"/>
                <a:ea typeface="+mn-ea"/>
                <a:cs typeface="+mn-cs"/>
                <a:sym typeface="Helvetica"/>
              </a:defRPr>
            </a:lvl1pPr>
          </a:lstStyle>
          <a:p>
            <a:r>
              <a:t>Real-world data example: images of faces</a:t>
            </a:r>
          </a:p>
        </p:txBody>
      </p:sp>
      <p:pic>
        <p:nvPicPr>
          <p:cNvPr id="160" name="pasted-image.pdf"/>
          <p:cNvPicPr>
            <a:picLocks noChangeAspect="1"/>
          </p:cNvPicPr>
          <p:nvPr/>
        </p:nvPicPr>
        <p:blipFill>
          <a:blip r:embed="rId1"/>
          <a:stretch>
            <a:fillRect/>
          </a:stretch>
        </p:blipFill>
        <p:spPr>
          <a:xfrm>
            <a:off x="-38100" y="1726003"/>
            <a:ext cx="9220200" cy="3405994"/>
          </a:xfrm>
          <a:prstGeom prst="rect">
            <a:avLst/>
          </a:prstGeom>
          <a:ln w="12700">
            <a:miter lim="400000"/>
            <a:headEnd/>
            <a:tailEnd/>
          </a:ln>
        </p:spPr>
      </p:pic>
      <p:sp>
        <p:nvSpPr>
          <p:cNvPr id="161" name="Shape 161"/>
          <p:cNvSpPr txBox="1"/>
          <p:nvPr/>
        </p:nvSpPr>
        <p:spPr>
          <a:xfrm>
            <a:off x="201421" y="5367618"/>
            <a:ext cx="8741158" cy="1129070"/>
          </a:xfrm>
          <a:prstGeom prst="rect">
            <a:avLst/>
          </a:prstGeom>
          <a:ln w="12700">
            <a:miter lim="400000"/>
          </a:ln>
        </p:spPr>
        <p:txBody>
          <a:bodyPr lIns="45719" rIns="45719">
            <a:spAutoFit/>
          </a:bodyPr>
          <a:lstStyle/>
          <a:p>
            <a:pPr>
              <a:defRPr sz="2400">
                <a:solidFill>
                  <a:srgbClr val="FFFFFF"/>
                </a:solidFill>
              </a:defRPr>
            </a:pPr>
            <a:r>
              <a:t>Human face has about </a:t>
            </a:r>
            <a:r>
              <a:rPr b="1">
                <a:latin typeface="+mn-lt"/>
                <a:ea typeface="+mn-ea"/>
                <a:cs typeface="+mn-cs"/>
                <a:sym typeface="Helvetica"/>
              </a:rPr>
              <a:t>50 muscles</a:t>
            </a:r>
            <a:r>
              <a:t>, </a:t>
            </a:r>
            <a:r>
              <a:rPr b="1">
                <a:latin typeface="+mn-lt"/>
                <a:ea typeface="+mn-ea"/>
                <a:cs typeface="+mn-cs"/>
                <a:sym typeface="Helvetica"/>
              </a:rPr>
              <a:t>3 cartesian coordinates </a:t>
            </a:r>
            <a:r>
              <a:t>(translations) and </a:t>
            </a:r>
            <a:r>
              <a:rPr b="1">
                <a:latin typeface="+mn-lt"/>
                <a:ea typeface="+mn-ea"/>
                <a:cs typeface="+mn-cs"/>
                <a:sym typeface="Helvetica"/>
              </a:rPr>
              <a:t>3 Euler angles </a:t>
            </a:r>
            <a:r>
              <a:t>(rotations), so the manifold of</a:t>
            </a:r>
            <a:br/>
            <a:r>
              <a:t>faces of a person has less than </a:t>
            </a:r>
            <a:r>
              <a:rPr b="1">
                <a:latin typeface="+mn-lt"/>
                <a:ea typeface="+mn-ea"/>
                <a:cs typeface="+mn-cs"/>
                <a:sym typeface="Helvetica"/>
              </a:rPr>
              <a:t>56 dimensions</a:t>
            </a:r>
            <a:endParaRPr b="1">
              <a:latin typeface="+mn-lt"/>
              <a:ea typeface="+mn-ea"/>
              <a:cs typeface="+mn-cs"/>
              <a:sym typeface="Helvetica"/>
            </a:endParaRPr>
          </a:p>
        </p:txBody>
      </p:sp>
    </p:spTree>
  </p:cSld>
  <p:clrMapOvr>
    <a:masterClrMapping/>
  </p:clrMapOvr>
  <p:transition spd="med" advTm="52654"/>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63" name="Shape 163"/>
          <p:cNvSpPr txBox="1">
            <a:spLocks noGrp="1"/>
          </p:cNvSpPr>
          <p:nvPr>
            <p:ph type="sldNum" sz="quarter" idx="2"/>
          </p:nvPr>
        </p:nvSpPr>
        <p:spPr>
          <a:prstGeom prst="rect">
            <a:avLst/>
          </a:prstGeom>
        </p:spPr>
        <p:txBody>
          <a:bodyPr/>
          <a:lstStyle/>
          <a:p>
            <a:fld id="{86CB4B4D-7CA3-9044-876B-883B54F8677D}" type="slidenum">
              <a:rPr/>
            </a:fld>
            <a:endParaRPr/>
          </a:p>
        </p:txBody>
      </p:sp>
      <p:sp>
        <p:nvSpPr>
          <p:cNvPr id="164" name="Shape 164"/>
          <p:cNvSpPr txBox="1"/>
          <p:nvPr/>
        </p:nvSpPr>
        <p:spPr>
          <a:xfrm>
            <a:off x="3778672" y="424180"/>
            <a:ext cx="481756" cy="333088"/>
          </a:xfrm>
          <a:prstGeom prst="rect">
            <a:avLst/>
          </a:prstGeom>
          <a:ln w="12700">
            <a:miter lim="400000"/>
          </a:ln>
        </p:spPr>
        <p:txBody>
          <a:bodyPr wrap="none" lIns="45719" rIns="45719">
            <a:spAutoFit/>
          </a:bodyPr>
          <a:lstStyle/>
          <a:p/>
        </p:txBody>
      </p:sp>
      <p:sp>
        <p:nvSpPr>
          <p:cNvPr id="165" name="Shape 165"/>
          <p:cNvSpPr txBox="1"/>
          <p:nvPr/>
        </p:nvSpPr>
        <p:spPr>
          <a:xfrm>
            <a:off x="174818" y="1030641"/>
            <a:ext cx="5340212" cy="392471"/>
          </a:xfrm>
          <a:prstGeom prst="rect">
            <a:avLst/>
          </a:prstGeom>
          <a:ln w="12700">
            <a:miter lim="400000"/>
          </a:ln>
        </p:spPr>
        <p:txBody>
          <a:bodyPr wrap="none" lIns="45719" rIns="45719">
            <a:spAutoFit/>
          </a:bodyPr>
          <a:lstStyle>
            <a:lvl1pPr>
              <a:defRPr sz="2400" b="1">
                <a:solidFill>
                  <a:srgbClr val="FFFFFF"/>
                </a:solidFill>
                <a:latin typeface="+mn-lt"/>
                <a:ea typeface="+mn-ea"/>
                <a:cs typeface="+mn-cs"/>
                <a:sym typeface="Helvetica"/>
              </a:defRPr>
            </a:lvl1pPr>
          </a:lstStyle>
          <a:p>
            <a:r>
              <a:t>Real-world data example: images of faces</a:t>
            </a:r>
          </a:p>
        </p:txBody>
      </p:sp>
      <p:pic>
        <p:nvPicPr>
          <p:cNvPr id="166" name="pasted-image.pdf"/>
          <p:cNvPicPr>
            <a:picLocks noChangeAspect="1"/>
          </p:cNvPicPr>
          <p:nvPr/>
        </p:nvPicPr>
        <p:blipFill>
          <a:blip r:embed="rId1"/>
          <a:stretch>
            <a:fillRect/>
          </a:stretch>
        </p:blipFill>
        <p:spPr>
          <a:xfrm>
            <a:off x="-38100" y="1726003"/>
            <a:ext cx="9220200" cy="3405994"/>
          </a:xfrm>
          <a:prstGeom prst="rect">
            <a:avLst/>
          </a:prstGeom>
          <a:ln w="12700">
            <a:miter lim="400000"/>
            <a:headEnd/>
            <a:tailEnd/>
          </a:ln>
        </p:spPr>
      </p:pic>
      <p:sp>
        <p:nvSpPr>
          <p:cNvPr id="167" name="Shape 167"/>
          <p:cNvSpPr txBox="1"/>
          <p:nvPr/>
        </p:nvSpPr>
        <p:spPr>
          <a:xfrm>
            <a:off x="174148" y="5367618"/>
            <a:ext cx="8761388" cy="830997"/>
          </a:xfrm>
          <a:prstGeom prst="rect">
            <a:avLst/>
          </a:prstGeom>
          <a:ln w="12700">
            <a:miter lim="400000"/>
          </a:ln>
        </p:spPr>
        <p:txBody>
          <a:bodyPr wrap="square" lIns="45719" rIns="45719">
            <a:spAutoFit/>
          </a:bodyPr>
          <a:lstStyle/>
          <a:p>
            <a:pPr>
              <a:defRPr sz="2400" b="1">
                <a:solidFill>
                  <a:schemeClr val="accent2"/>
                </a:solidFill>
                <a:latin typeface="+mn-lt"/>
                <a:ea typeface="+mn-ea"/>
                <a:cs typeface="+mn-cs"/>
                <a:sym typeface="Helvetica"/>
              </a:defRPr>
            </a:pPr>
            <a:r>
              <a:rPr dirty="0"/>
              <a:t>PROBLEM: </a:t>
            </a:r>
            <a:r>
              <a:rPr dirty="0">
                <a:solidFill>
                  <a:srgbClr val="FFFFFF"/>
                </a:solidFill>
              </a:rPr>
              <a:t>how to find these dimensions/coordinates automatically?</a:t>
            </a:r>
            <a:endParaRPr dirty="0">
              <a:solidFill>
                <a:srgbClr val="FFFFFF"/>
              </a:solidFill>
            </a:endParaRPr>
          </a:p>
        </p:txBody>
      </p:sp>
    </p:spTree>
  </p:cSld>
  <p:clrMapOvr>
    <a:masterClrMapping/>
  </p:clrMapOvr>
  <p:transition spd="med" advTm="8047"/>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69" name="Shape 169"/>
          <p:cNvSpPr txBox="1">
            <a:spLocks noGrp="1"/>
          </p:cNvSpPr>
          <p:nvPr>
            <p:ph type="sldNum" sz="quarter" idx="2"/>
          </p:nvPr>
        </p:nvSpPr>
        <p:spPr>
          <a:prstGeom prst="rect">
            <a:avLst/>
          </a:prstGeom>
        </p:spPr>
        <p:txBody>
          <a:bodyPr/>
          <a:lstStyle/>
          <a:p>
            <a:fld id="{86CB4B4D-7CA3-9044-876B-883B54F8677D}" type="slidenum">
              <a:rPr/>
            </a:fld>
            <a:endParaRPr/>
          </a:p>
        </p:txBody>
      </p:sp>
      <p:sp>
        <p:nvSpPr>
          <p:cNvPr id="170" name="Shape 170"/>
          <p:cNvSpPr txBox="1"/>
          <p:nvPr/>
        </p:nvSpPr>
        <p:spPr>
          <a:xfrm>
            <a:off x="3778672" y="424180"/>
            <a:ext cx="481756" cy="333088"/>
          </a:xfrm>
          <a:prstGeom prst="rect">
            <a:avLst/>
          </a:prstGeom>
          <a:ln w="12700">
            <a:miter lim="400000"/>
          </a:ln>
        </p:spPr>
        <p:txBody>
          <a:bodyPr wrap="none" lIns="45719" rIns="45719">
            <a:spAutoFit/>
          </a:bodyPr>
          <a:lstStyle/>
          <a:p/>
        </p:txBody>
      </p:sp>
      <p:sp>
        <p:nvSpPr>
          <p:cNvPr id="171" name="Shape 171"/>
          <p:cNvSpPr txBox="1"/>
          <p:nvPr/>
        </p:nvSpPr>
        <p:spPr>
          <a:xfrm>
            <a:off x="174818" y="1030641"/>
            <a:ext cx="5340212" cy="392471"/>
          </a:xfrm>
          <a:prstGeom prst="rect">
            <a:avLst/>
          </a:prstGeom>
          <a:ln w="12700">
            <a:miter lim="400000"/>
          </a:ln>
        </p:spPr>
        <p:txBody>
          <a:bodyPr wrap="none" lIns="45719" rIns="45719">
            <a:spAutoFit/>
          </a:bodyPr>
          <a:lstStyle>
            <a:lvl1pPr>
              <a:defRPr sz="2400" b="1">
                <a:solidFill>
                  <a:srgbClr val="FFFFFF"/>
                </a:solidFill>
                <a:latin typeface="+mn-lt"/>
                <a:ea typeface="+mn-ea"/>
                <a:cs typeface="+mn-cs"/>
                <a:sym typeface="Helvetica"/>
              </a:defRPr>
            </a:lvl1pPr>
          </a:lstStyle>
          <a:p>
            <a:r>
              <a:t>Real-world data example: images of faces</a:t>
            </a:r>
          </a:p>
        </p:txBody>
      </p:sp>
      <p:sp>
        <p:nvSpPr>
          <p:cNvPr id="172" name="Shape 172"/>
          <p:cNvSpPr txBox="1"/>
          <p:nvPr/>
        </p:nvSpPr>
        <p:spPr>
          <a:xfrm>
            <a:off x="174148" y="5367618"/>
            <a:ext cx="8512652" cy="830997"/>
          </a:xfrm>
          <a:prstGeom prst="rect">
            <a:avLst/>
          </a:prstGeom>
          <a:ln w="12700">
            <a:miter lim="400000"/>
          </a:ln>
        </p:spPr>
        <p:txBody>
          <a:bodyPr wrap="square" lIns="45719" rIns="45719">
            <a:spAutoFit/>
          </a:bodyPr>
          <a:lstStyle/>
          <a:p>
            <a:pPr>
              <a:defRPr sz="2400" b="1">
                <a:solidFill>
                  <a:schemeClr val="accent2"/>
                </a:solidFill>
                <a:latin typeface="+mn-lt"/>
                <a:ea typeface="+mn-ea"/>
                <a:cs typeface="+mn-cs"/>
                <a:sym typeface="Helvetica"/>
              </a:defRPr>
            </a:pPr>
            <a:r>
              <a:t>PROBLEM: </a:t>
            </a:r>
            <a:r>
              <a:rPr>
                <a:solidFill>
                  <a:srgbClr val="FFFFFF"/>
                </a:solidFill>
              </a:rPr>
              <a:t>how to find these dimensions/coordinates automatically?</a:t>
            </a:r>
            <a:endParaRPr>
              <a:solidFill>
                <a:srgbClr val="FFFFFF"/>
              </a:solidFill>
            </a:endParaRPr>
          </a:p>
        </p:txBody>
      </p:sp>
      <p:pic>
        <p:nvPicPr>
          <p:cNvPr id="173" name="pasted-image.png"/>
          <p:cNvPicPr>
            <a:picLocks noChangeAspect="1"/>
          </p:cNvPicPr>
          <p:nvPr/>
        </p:nvPicPr>
        <p:blipFill>
          <a:blip r:embed="rId1"/>
          <a:stretch>
            <a:fillRect/>
          </a:stretch>
        </p:blipFill>
        <p:spPr>
          <a:xfrm>
            <a:off x="1971545" y="1614840"/>
            <a:ext cx="5200910" cy="3628320"/>
          </a:xfrm>
          <a:prstGeom prst="rect">
            <a:avLst/>
          </a:prstGeom>
          <a:ln w="3175">
            <a:miter lim="400000"/>
            <a:headEnd/>
            <a:tailEnd/>
          </a:ln>
        </p:spPr>
      </p:pic>
    </p:spTree>
  </p:cSld>
  <p:clrMapOvr>
    <a:masterClrMapping/>
  </p:clrMapOvr>
  <p:transition spd="med" advTm="164559"/>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title"/>
          </p:nvPr>
        </p:nvSpPr>
        <p:spPr/>
        <p:txBody>
          <a:bodyPr/>
          <a:lstStyle/>
          <a:p>
            <a:pPr algn="ctr"/>
            <a:r>
              <a:rPr lang="en-US" altLang="en-US" b="1"/>
              <a:t>Principal Component Analysis</a:t>
            </a:r>
            <a:endParaRPr lang="en-GB" altLang="en-US" b="1"/>
          </a:p>
        </p:txBody>
      </p:sp>
      <p:sp>
        <p:nvSpPr>
          <p:cNvPr id="11267" name="Content Placeholder 2"/>
          <p:cNvSpPr>
            <a:spLocks noGrp="1"/>
          </p:cNvSpPr>
          <p:nvPr>
            <p:ph idx="1"/>
          </p:nvPr>
        </p:nvSpPr>
        <p:spPr/>
        <p:txBody>
          <a:bodyPr/>
          <a:lstStyle/>
          <a:p>
            <a:r>
              <a:rPr lang="en-GB" altLang="en-US"/>
              <a:t>The goal is to find the directions that best explain the variations of the data</a:t>
            </a:r>
            <a:endParaRPr lang="en-GB" altLang="en-US"/>
          </a:p>
          <a:p>
            <a:r>
              <a:rPr lang="en-GB" altLang="en-US"/>
              <a:t>To find several directions (a subspace) such that the variance of the projected data in the subspace is maximized.</a:t>
            </a:r>
            <a:endParaRPr lang="en-GB" altLang="en-US"/>
          </a:p>
          <a:p>
            <a:endParaRPr lang="en-GB" altLang="en-US"/>
          </a:p>
        </p:txBody>
      </p:sp>
      <p:graphicFrame>
        <p:nvGraphicFramePr>
          <p:cNvPr id="11268" name="Object 1"/>
          <p:cNvGraphicFramePr>
            <a:graphicFrameLocks noGrp="1" noChangeAspect="1"/>
          </p:cNvGraphicFramePr>
          <p:nvPr/>
        </p:nvGraphicFramePr>
        <p:xfrm>
          <a:off x="3355046" y="3732823"/>
          <a:ext cx="3035430" cy="3062518"/>
        </p:xfrm>
        <a:graphic>
          <a:graphicData uri="http://schemas.openxmlformats.org/presentationml/2006/ole">
            <mc:AlternateContent xmlns:mc="http://schemas.openxmlformats.org/markup-compatibility/2006">
              <mc:Choice xmlns:v="urn:schemas-microsoft-com:vml" Requires="v">
                <p:oleObj spid="_x0000_s1040" name="Image" r:id="rId1" imgW="6375400" imgH="7302500" progId="">
                  <p:embed/>
                </p:oleObj>
              </mc:Choice>
              <mc:Fallback>
                <p:oleObj name="Image" r:id="rId1" imgW="6375400" imgH="7302500" progId="">
                  <p:embed/>
                  <p:pic>
                    <p:nvPicPr>
                      <p:cNvPr id="0" name="Object 1"/>
                      <p:cNvPicPr>
                        <a:picLocks noGrp="1"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55046" y="3732823"/>
                        <a:ext cx="3035430" cy="3062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spd="med" advTm="90498"/>
</p:sld>
</file>

<file path=ppt/tags/tag1.xml><?xml version="1.0" encoding="utf-8"?>
<p:tagLst xmlns:p="http://schemas.openxmlformats.org/presentationml/2006/main">
  <p:tag name="TIMING" val="|91.2|32.1|138.7|7.5"/>
</p:tagLst>
</file>

<file path=ppt/tags/tag2.xml><?xml version="1.0" encoding="utf-8"?>
<p:tagLst xmlns:p="http://schemas.openxmlformats.org/presentationml/2006/main">
  <p:tag name="TIMING" val="|49.4|24.2|4.6|134.5"/>
</p:tagLst>
</file>

<file path=ppt/tags/tag3.xml><?xml version="1.0" encoding="utf-8"?>
<p:tagLst xmlns:p="http://schemas.openxmlformats.org/presentationml/2006/main">
  <p:tag name="TIMING" val="|34.6|14.2"/>
</p:tagLst>
</file>

<file path=ppt/tags/tag4.xml><?xml version="1.0" encoding="utf-8"?>
<p:tagLst xmlns:p="http://schemas.openxmlformats.org/presentationml/2006/main">
  <p:tag name="TIMING" val="|15.3|4.6|5.9|4.4|7.1|9.9|11.1"/>
</p:tagLst>
</file>

<file path=ppt/tags/tag5.xml><?xml version="1.0" encoding="utf-8"?>
<p:tagLst xmlns:p="http://schemas.openxmlformats.org/presentationml/2006/main">
  <p:tag name="TIMING" val="|7.1|12.9"/>
</p:tagLst>
</file>

<file path=ppt/theme/theme1.xml><?xml version="1.0" encoding="utf-8"?>
<a:theme xmlns:a="http://schemas.openxmlformats.org/drawingml/2006/main" name="Default">
  <a:themeElements>
    <a:clrScheme name="Default">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Default">
      <a:majorFont>
        <a:latin typeface="Helvetica Neue"/>
        <a:ea typeface="Helvetica Neue"/>
        <a:cs typeface="Helvetica Neue"/>
      </a:majorFont>
      <a:minorFont>
        <a:latin typeface="Helvetica"/>
        <a:ea typeface="Helvetica"/>
        <a:cs typeface="Helvetica"/>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bevel/>
        </a:ln>
        <a:effectLst>
          <a:outerShdw blurRad="38100" dist="23000" dir="5400000" rotWithShape="0">
            <a:srgbClr val="000000">
              <a:alpha val="35000"/>
            </a:srgbClr>
          </a:outerShdw>
        </a:effectLst>
      </a:spPr>
      <a:bodyPr rot="0" spcFirstLastPara="1" vertOverflow="overflow" horzOverflow="overflow" vert="horz" wrap="square" lIns="45719" tIns="45719" rIns="45719" bIns="45719" numCol="1" spcCol="38100" rtlCol="0" anchor="ctr">
        <a:spAutoFit/>
      </a:bodyPr>
      <a:lstStyle>
        <a:defPPr marL="0" marR="0" indent="0" algn="l" defTabSz="4572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bevel/>
        </a:ln>
        <a:effectLst>
          <a:outerShdw blurRad="38100" dist="20000" dir="5400000" rotWithShape="0">
            <a:srgbClr val="000000">
              <a:alpha val="38000"/>
            </a:srgbClr>
          </a:outerShdw>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45719" tIns="45719" rIns="45719" bIns="45719" numCol="1" spcCol="38100" rtlCol="0" anchor="t">
        <a:spAutoFit/>
      </a:bodyPr>
      <a:lstStyle>
        <a:defPPr marL="0" marR="0" indent="0" algn="l" defTabSz="4572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Default">
  <a:themeElements>
    <a:clrScheme name="Default">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Default">
      <a:majorFont>
        <a:latin typeface="Helvetica Neue"/>
        <a:ea typeface="Helvetica Neue"/>
        <a:cs typeface="Helvetica Neue"/>
      </a:majorFont>
      <a:minorFont>
        <a:latin typeface="Helvetica"/>
        <a:ea typeface="Helvetica"/>
        <a:cs typeface="Helvetica"/>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bevel/>
        </a:ln>
        <a:effectLst>
          <a:outerShdw blurRad="38100" dist="23000" dir="5400000" rotWithShape="0">
            <a:srgbClr val="000000">
              <a:alpha val="35000"/>
            </a:srgbClr>
          </a:outerShdw>
        </a:effectLst>
      </a:spPr>
      <a:bodyPr rot="0" spcFirstLastPara="1" vertOverflow="overflow" horzOverflow="overflow" vert="horz" wrap="square" lIns="45719" tIns="45719" rIns="45719" bIns="45719" numCol="1" spcCol="38100" rtlCol="0" anchor="ctr">
        <a:spAutoFit/>
      </a:bodyPr>
      <a:lstStyle>
        <a:defPPr marL="0" marR="0" indent="0" algn="l" defTabSz="4572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bevel/>
        </a:ln>
        <a:effectLst>
          <a:outerShdw blurRad="38100" dist="20000" dir="5400000" rotWithShape="0">
            <a:srgbClr val="000000">
              <a:alpha val="38000"/>
            </a:srgbClr>
          </a:outerShdw>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45719" tIns="45719" rIns="45719" bIns="45719" numCol="1" spcCol="38100" rtlCol="0" anchor="t">
        <a:spAutoFit/>
      </a:bodyPr>
      <a:lstStyle>
        <a:defPPr marL="0" marR="0" indent="0" algn="l" defTabSz="4572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9073</Words>
  <Application>WPS 演示</Application>
  <PresentationFormat>On-screen Show (4:3)</PresentationFormat>
  <Paragraphs>473</Paragraphs>
  <Slides>51</Slides>
  <Notes>10</Notes>
  <HiddenSlides>0</HiddenSlides>
  <MMClips>0</MMClips>
  <ScaleCrop>false</ScaleCrop>
  <HeadingPairs>
    <vt:vector size="8" baseType="variant">
      <vt:variant>
        <vt:lpstr>已用的字体</vt:lpstr>
      </vt:variant>
      <vt:variant>
        <vt:i4>17</vt:i4>
      </vt:variant>
      <vt:variant>
        <vt:lpstr>主题</vt:lpstr>
      </vt:variant>
      <vt:variant>
        <vt:i4>1</vt:i4>
      </vt:variant>
      <vt:variant>
        <vt:lpstr>嵌入 OLE 服务器</vt:lpstr>
      </vt:variant>
      <vt:variant>
        <vt:i4>0</vt:i4>
      </vt:variant>
      <vt:variant>
        <vt:lpstr>幻灯片标题</vt:lpstr>
      </vt:variant>
      <vt:variant>
        <vt:i4>51</vt:i4>
      </vt:variant>
    </vt:vector>
  </HeadingPairs>
  <TitlesOfParts>
    <vt:vector size="69" baseType="lpstr">
      <vt:lpstr>Arial</vt:lpstr>
      <vt:lpstr>宋体</vt:lpstr>
      <vt:lpstr>Wingdings</vt:lpstr>
      <vt:lpstr>Calibri</vt:lpstr>
      <vt:lpstr>Helvetica Neue</vt:lpstr>
      <vt:lpstr>Arial</vt:lpstr>
      <vt:lpstr>Helvetica</vt:lpstr>
      <vt:lpstr>Helvetica Light</vt:lpstr>
      <vt:lpstr>Helvetica Neue</vt:lpstr>
      <vt:lpstr>Chalkboard</vt:lpstr>
      <vt:lpstr>Times New Roman</vt:lpstr>
      <vt:lpstr>微软雅黑</vt:lpstr>
      <vt:lpstr>汉仪旗黑</vt:lpstr>
      <vt:lpstr>宋体</vt:lpstr>
      <vt:lpstr>Arial Unicode MS</vt:lpstr>
      <vt:lpstr>Wingdings 2</vt:lpstr>
      <vt:lpstr>宋体-简</vt:lpstr>
      <vt:lpstr>Default</vt:lpstr>
      <vt:lpstr>7. Autoencoders*</vt:lpstr>
      <vt:lpstr>Manifold hypothesis</vt:lpstr>
      <vt:lpstr>Manifold hypothesis</vt:lpstr>
      <vt:lpstr>PowerPoint 演示文稿</vt:lpstr>
      <vt:lpstr>PowerPoint 演示文稿</vt:lpstr>
      <vt:lpstr>PowerPoint 演示文稿</vt:lpstr>
      <vt:lpstr>PowerPoint 演示文稿</vt:lpstr>
      <vt:lpstr>PowerPoint 演示文稿</vt:lpstr>
      <vt:lpstr>Principal Component Analysis</vt:lpstr>
      <vt:lpstr>Principal Component Analysis</vt:lpstr>
      <vt:lpstr>PowerPoint 演示文稿</vt:lpstr>
      <vt:lpstr>Principal Component Analysis</vt:lpstr>
      <vt:lpstr>PowerPoint 演示文稿</vt:lpstr>
      <vt:lpstr>Implementation Issue </vt:lpstr>
      <vt:lpstr>Principal Component Analysis</vt:lpstr>
      <vt:lpstr>PCA Scores</vt:lpstr>
      <vt:lpstr>PCA Eigenvalues</vt:lpstr>
      <vt:lpstr>PCA - Summary</vt:lpstr>
      <vt:lpstr>Principal components analysis</vt:lpstr>
      <vt:lpstr>Principal components analysis</vt:lpstr>
      <vt:lpstr>Input reconstruction with PCA</vt:lpstr>
      <vt:lpstr>Input reconstruction with PCA</vt:lpstr>
      <vt:lpstr>PCA limitations</vt:lpstr>
      <vt:lpstr>Autoencoders</vt:lpstr>
      <vt:lpstr>Autoencoders</vt:lpstr>
      <vt:lpstr>Autoencoders</vt:lpstr>
      <vt:lpstr>Autoencoders</vt:lpstr>
      <vt:lpstr>Autoencoders</vt:lpstr>
      <vt:lpstr>Autoencoders</vt:lpstr>
      <vt:lpstr>Autoencoders</vt:lpstr>
      <vt:lpstr>Autoencoders</vt:lpstr>
      <vt:lpstr>Deep autoencoders</vt:lpstr>
      <vt:lpstr>PCA vs autoencoders</vt:lpstr>
      <vt:lpstr>Undercomplete autoencoders</vt:lpstr>
      <vt:lpstr>Overcomplete autoencoders</vt:lpstr>
      <vt:lpstr>Overcomplete autoencoders</vt:lpstr>
      <vt:lpstr>Regularised autoencoders</vt:lpstr>
      <vt:lpstr>Sparse autoencoders</vt:lpstr>
      <vt:lpstr>Denoising autoencoder</vt:lpstr>
      <vt:lpstr>Denoising autoencoder</vt:lpstr>
      <vt:lpstr>Denoising autoencoder</vt:lpstr>
      <vt:lpstr>Denoising autoencoder</vt:lpstr>
      <vt:lpstr>Denoising autoencoder</vt:lpstr>
      <vt:lpstr>Autoencoders as manifold learners</vt:lpstr>
      <vt:lpstr>Autoencoders as manifold learners</vt:lpstr>
      <vt:lpstr>Autoencoders as manifold learners</vt:lpstr>
      <vt:lpstr>Autoencoders as manifold learners</vt:lpstr>
      <vt:lpstr>Contractive autoencoders</vt:lpstr>
      <vt:lpstr>Contractive autoencoders</vt:lpstr>
      <vt:lpstr>Applications of autoencoders</vt:lpstr>
      <vt:lpstr>Summary</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Deep Learning (CS324)  7. Autoencoders*</dc:title>
  <dc:creator/>
  <cp:lastModifiedBy>思华张</cp:lastModifiedBy>
  <cp:revision>41</cp:revision>
  <dcterms:created xsi:type="dcterms:W3CDTF">2025-11-20T05:57:15Z</dcterms:created>
  <dcterms:modified xsi:type="dcterms:W3CDTF">2025-11-20T05:57:15Z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3E2AF64B68914CBFBBAD1E6955F35900_42</vt:lpwstr>
  </property>
  <property fmtid="{D5CDD505-2E9C-101B-9397-08002B2CF9AE}" pid="3" name="KSOProductBuildVer">
    <vt:lpwstr>2052-12.1.23152.23152</vt:lpwstr>
  </property>
</Properties>
</file>